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64" r:id="rId2"/>
    <p:sldId id="268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5" r:id="rId18"/>
    <p:sldId id="284" r:id="rId19"/>
    <p:sldId id="286" r:id="rId20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FF99CC"/>
    <a:srgbClr val="000000"/>
    <a:srgbClr val="8C3A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2FF082-6E0D-41F5-8E37-912C307A8D39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5ED4844-46BB-41AC-B61D-CF3892D7F9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37F2303-FFDE-49B0-9BE7-1E2EF46559BE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896ABF-E3B5-4C52-A2EE-D31EAC2EDB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49D240A-AE71-4A57-AED8-AA894AE2B9F4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6559078-FECC-4063-9D51-5B94EB510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0DA00C-21D5-411D-9B70-21BD6824E15A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AEE19C-4C87-4640-BC79-D974944AE2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FD09769-9ABE-4670-8B65-D6ED8B0EA3BC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4D284C-F756-4A2A-B72F-7567DB9852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FFEFEA-6923-41BA-935A-958FD2A5BC46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38B865-02DB-470D-8405-1EDA844C47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B995A2-5FE7-4C34-BDCA-B0B1E26E755E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4891DD-D441-461D-B20B-33BCB6B5F0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68E73C-D373-4F89-B161-ECE6E48B0C2D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9230F2-EBC2-4B5B-B989-9C9C62E2E7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D3435F4-A445-45CF-90A9-F0ADC0667EA2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D4F961-30F9-4E51-85E0-9CCF4ED17D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6D7445-A5EC-4B2D-BB8B-88267B671B58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29E2364-3389-4CAD-91A6-0E20CE502C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855EC17-8595-4A59-967F-52072134B5C4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7B14CE-3AB8-4297-A9B5-632EFC9543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044A804A-1402-4677-A990-D23258B669C4}" type="datetimeFigureOut">
              <a:rPr lang="ru-RU" smtClean="0"/>
              <a:pPr>
                <a:defRPr/>
              </a:pPr>
              <a:t>05.04.2021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94264927-B401-48EE-9355-A2CD51D895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049466" y="445314"/>
            <a:ext cx="54072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Любимый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герой из сказки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445223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Автор: Петрова С.В., учитель начальных классов </a:t>
            </a:r>
          </a:p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МБОУ «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</a:rPr>
              <a:t>Газопроводская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средняя общеобразовательная школа»                    </a:t>
            </a:r>
          </a:p>
        </p:txBody>
      </p:sp>
      <p:pic>
        <p:nvPicPr>
          <p:cNvPr id="6" name="Рисунок 5" descr="https://i.pinimg.com/originals/4f/b6/72/4fb672cf6a1c2d811b7bffd865b989b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89" y="2303383"/>
            <a:ext cx="5834902" cy="3060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истратор\Desktop\презентация888\IMG_20210404_1718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51"/>
            <a:ext cx="489654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854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истратор\Desktop\презентация888\IMG_20210404_1724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91439"/>
            <a:ext cx="4803998" cy="6405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983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дминистратор\Desktop\презентация888\IMG_20210404_1743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88640"/>
            <a:ext cx="4824536" cy="6165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18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Администратор\Desktop\презентация888\IMG_20210404_1747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6822"/>
            <a:ext cx="4659982" cy="621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948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презентация888\IMG-20210404-WA0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0648"/>
            <a:ext cx="47525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2807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Администратор\Desktop\презентация888\IMG-20210404-WA0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6632"/>
            <a:ext cx="4894008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775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Администратор\Desktop\презентация888\IMG-20210404-WA0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6435"/>
            <a:ext cx="4785996" cy="638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998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J:\презентация88811\IMG_20210405_000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6280"/>
            <a:ext cx="4824536" cy="618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747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дминистратор\Desktop\презентация888\IMG-20210404-WA0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16632"/>
            <a:ext cx="4894008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1389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Администратор\Desktop\презентация888\IMG-20210404-WA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641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187624" y="260648"/>
            <a:ext cx="7704856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0000FF"/>
                </a:solidFill>
              </a:rPr>
              <a:t>Добро пожаловать в волшебный мир сказок!</a:t>
            </a:r>
            <a:br>
              <a:rPr lang="ru-RU" sz="4400" b="1" dirty="0">
                <a:solidFill>
                  <a:srgbClr val="0000FF"/>
                </a:solidFill>
              </a:rPr>
            </a:br>
            <a:endParaRPr lang="ru-RU" b="1" dirty="0" smtClean="0"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7" name="Объект 6" descr="https://vseposlerodov.ru/wp-content/uploads/2020/05/kolobok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705600" cy="4255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2" descr="Колобок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7679790" cy="5969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226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5" name="Объект 4" descr="https://avatars.mds.yandex.net/get-zen_doc/167204/pub_5ba5e65410492a00a9e6b0bd_5ba5ee5869d47500ae8aebf1/scale_1200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7560840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 flipH="1">
            <a:off x="8933688" y="2348880"/>
            <a:ext cx="1470960" cy="324036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148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764704"/>
            <a:ext cx="6376752" cy="6529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Объект 5" descr="https://www.analogi.net/wp-content/uploads/rasskazy-po-kartinkam-kolobok-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6632"/>
            <a:ext cx="7632848" cy="62646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3983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s05.infourok.ru/uploads/ex/0a75/0009f584-5c8b88b9/img7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36" r="8654"/>
          <a:stretch/>
        </p:blipFill>
        <p:spPr bwMode="auto">
          <a:xfrm>
            <a:off x="1331640" y="188640"/>
            <a:ext cx="7632848" cy="60597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5505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052736"/>
            <a:ext cx="6449920" cy="36490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Рисунок 4" descr="https://www.analogi.net/wp-content/uploads/rasskazy-po-kartinkam-kolobok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7632848" cy="640871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 flipH="1">
            <a:off x="10188624" y="1844824"/>
            <a:ext cx="2232248" cy="440357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765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548680"/>
            <a:ext cx="6705992" cy="9269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https://ds04.infourok.ru/uploads/ex/0120/00014d27-b25e7172/img27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2" t="8548" r="19070" b="10897"/>
          <a:stretch/>
        </p:blipFill>
        <p:spPr bwMode="auto">
          <a:xfrm>
            <a:off x="1403648" y="188640"/>
            <a:ext cx="7344816" cy="64087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29043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истратор\Desktop\презентация888\IMG_20210404_1715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71734"/>
            <a:ext cx="4711206" cy="592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362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754</TotalTime>
  <Words>26</Words>
  <Application>Microsoft Office PowerPoint</Application>
  <PresentationFormat>Экран (4:3)</PresentationFormat>
  <Paragraphs>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Презентация PowerPoint</vt:lpstr>
      <vt:lpstr>Добро пожаловать в волшебный мир сказок!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Технологическая карта лепки зайца</dc:title>
  <dc:creator>userss</dc:creator>
  <cp:lastModifiedBy>Дмитрий Каленюк</cp:lastModifiedBy>
  <cp:revision>24</cp:revision>
  <cp:lastPrinted>2013-04-17T11:41:05Z</cp:lastPrinted>
  <dcterms:created xsi:type="dcterms:W3CDTF">2013-04-16T07:02:50Z</dcterms:created>
  <dcterms:modified xsi:type="dcterms:W3CDTF">2021-04-04T21:56:17Z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1367876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