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CFD1E7-CC39-46A0-BF73-91D2F090665A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1894A8-2442-4B35-B39B-8F64934D4F1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8104" y="5373216"/>
            <a:ext cx="3398912" cy="951853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8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Автор- составитель:</a:t>
            </a:r>
            <a:br>
              <a:rPr lang="ru-RU" sz="18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Черная Виктория Владимировна</a:t>
            </a:r>
            <a:br>
              <a:rPr lang="ru-RU" sz="18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музыкальный руководитель</a:t>
            </a:r>
            <a:br>
              <a:rPr lang="ru-RU" sz="18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458200" cy="1634480"/>
          </a:xfrm>
        </p:spPr>
        <p:txBody>
          <a:bodyPr>
            <a:noAutofit/>
          </a:bodyPr>
          <a:lstStyle/>
          <a:p>
            <a:pPr algn="ctr"/>
            <a:r>
              <a:rPr lang="ru-RU" sz="10000" b="1" dirty="0" smtClean="0">
                <a:latin typeface="1 Balmoral LET" pitchFamily="2" charset="0"/>
              </a:rPr>
              <a:t>Магазин «Всё для мам»</a:t>
            </a:r>
            <a:endParaRPr lang="ru-RU" sz="10000" b="1" dirty="0">
              <a:latin typeface="1 Balmoral LET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6" t="20320" r="4705"/>
          <a:stretch/>
        </p:blipFill>
        <p:spPr>
          <a:xfrm>
            <a:off x="971600" y="2996952"/>
            <a:ext cx="3750426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43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1504" cy="6858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116632"/>
            <a:ext cx="6624736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17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151" y="0"/>
            <a:ext cx="9228151" cy="6858000"/>
          </a:xfrm>
        </p:spPr>
      </p:pic>
    </p:spTree>
    <p:extLst>
      <p:ext uri="{BB962C8B-B14F-4D97-AF65-F5344CB8AC3E}">
        <p14:creationId xmlns:p14="http://schemas.microsoft.com/office/powerpoint/2010/main" val="219552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61264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55576" y="260648"/>
            <a:ext cx="7488832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 для мам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20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106"/>
            <a:ext cx="9144000" cy="6899106"/>
          </a:xfrm>
        </p:spPr>
      </p:pic>
      <p:sp>
        <p:nvSpPr>
          <p:cNvPr id="8" name="TextBox 7"/>
          <p:cNvSpPr txBox="1"/>
          <p:nvPr/>
        </p:nvSpPr>
        <p:spPr>
          <a:xfrm>
            <a:off x="611560" y="82831"/>
            <a:ext cx="7776864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музыкальных инструментов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62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3568" y="31622"/>
            <a:ext cx="7632848" cy="589066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«Всё для спорта»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12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1653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577064" cy="6858000"/>
          </a:xfrm>
        </p:spPr>
      </p:pic>
    </p:spTree>
    <p:extLst>
      <p:ext uri="{BB962C8B-B14F-4D97-AF65-F5344CB8AC3E}">
        <p14:creationId xmlns:p14="http://schemas.microsoft.com/office/powerpoint/2010/main" val="70130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78" y="0"/>
            <a:ext cx="9149278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06097" y="116632"/>
            <a:ext cx="6984776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Автосалон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29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55576" y="260648"/>
            <a:ext cx="7488832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для мам</a:t>
            </a:r>
          </a:p>
        </p:txBody>
      </p:sp>
    </p:spTree>
    <p:extLst>
      <p:ext uri="{BB962C8B-B14F-4D97-AF65-F5344CB8AC3E}">
        <p14:creationId xmlns:p14="http://schemas.microsoft.com/office/powerpoint/2010/main" val="347119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27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Автор- составитель: Черная Виктория Владимировна музыкальный руководитель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Автор- составитель: Черная Виктория Владимировна музыкальный руководитель</dc:title>
  <dc:creator>Администратор</dc:creator>
  <cp:lastModifiedBy>Администратор</cp:lastModifiedBy>
  <cp:revision>7</cp:revision>
  <dcterms:created xsi:type="dcterms:W3CDTF">2021-02-22T17:38:44Z</dcterms:created>
  <dcterms:modified xsi:type="dcterms:W3CDTF">2021-04-12T16:01:45Z</dcterms:modified>
</cp:coreProperties>
</file>