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70" r:id="rId10"/>
    <p:sldId id="257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EFB-E8F7-412E-B84E-482B6F127D0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8865898">
            <a:off x="-1225046" y="2865235"/>
            <a:ext cx="90620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«Организация развивающей предметно-пространственной среды </a:t>
            </a:r>
          </a:p>
          <a:p>
            <a:pPr algn="ctr"/>
            <a:r>
              <a:rPr lang="ru-RU" sz="2100" b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для сенсорного развития детей раннего возраста»</a:t>
            </a:r>
            <a:endParaRPr lang="ru-RU" sz="2100" b="1" dirty="0">
              <a:solidFill>
                <a:schemeClr val="accent6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8898929">
            <a:off x="1578993" y="2939662"/>
            <a:ext cx="84014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   II</a:t>
            </a:r>
            <a:r>
              <a:rPr lang="ru-RU" sz="2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 группа раннего возраста «МАЛЫШИ-КРЕПЫШИ»</a:t>
            </a:r>
          </a:p>
          <a:p>
            <a:endParaRPr lang="ru-RU" sz="2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Воспитатели: Цапаева О.А., Шерстнёва Е.В.</a:t>
            </a:r>
            <a:endParaRPr lang="ru-RU" sz="2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4459818"/>
            <a:ext cx="3610744" cy="9269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Спасибо за внимание!</a:t>
            </a:r>
            <a:endParaRPr lang="uk-UA" sz="24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380312" y="6396335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2021 год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64667"/>
            <a:ext cx="4992555" cy="37444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6156" y="356926"/>
            <a:ext cx="2808312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Развивающая предметно-пространственная среда </a:t>
            </a:r>
            <a:r>
              <a:rPr lang="en-US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/>
            </a:r>
            <a:br>
              <a:rPr lang="en-US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en-US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II</a:t>
            </a:r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 группы раннего возраста </a:t>
            </a:r>
            <a:b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«МАЛЫШИ-КРЕПЫШИ» </a:t>
            </a:r>
            <a:endParaRPr lang="ru-RU" sz="2400" b="1" dirty="0">
              <a:solidFill>
                <a:srgbClr val="FFC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451" b="9050"/>
          <a:stretch/>
        </p:blipFill>
        <p:spPr>
          <a:xfrm>
            <a:off x="65314" y="1700808"/>
            <a:ext cx="9013371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09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08" r="2690" b="3892"/>
          <a:stretch/>
        </p:blipFill>
        <p:spPr>
          <a:xfrm>
            <a:off x="179512" y="188640"/>
            <a:ext cx="4950550" cy="39604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95" t="7460" r="4886"/>
          <a:stretch/>
        </p:blipFill>
        <p:spPr>
          <a:xfrm>
            <a:off x="3995936" y="2921091"/>
            <a:ext cx="4968552" cy="37928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8104" y="599200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«Шнуровка»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«Лабиринты»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«Прищепки»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«Волшебные крышки»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5016033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Разнообразный бросовый материал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58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426" t="2792" r="2610" b="865"/>
          <a:stretch/>
        </p:blipFill>
        <p:spPr>
          <a:xfrm>
            <a:off x="179512" y="188640"/>
            <a:ext cx="4470758" cy="36724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6" t="3661" r="1135" b="13951"/>
          <a:stretch/>
        </p:blipFill>
        <p:spPr>
          <a:xfrm>
            <a:off x="3779912" y="3356992"/>
            <a:ext cx="5152573" cy="3312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4048" y="1311151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«Пазлы»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5013176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«Лоскутки»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14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860032" cy="36450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3095" r="7149" b="7149"/>
          <a:stretch/>
        </p:blipFill>
        <p:spPr>
          <a:xfrm>
            <a:off x="5436096" y="2132856"/>
            <a:ext cx="3528392" cy="45477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296" y="4941168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«Ёжики» (мячи)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«Мялки» (антистресс)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88124" y="90872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«Сюрприз»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6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44" t="3293" r="17270" b="4510"/>
          <a:stretch/>
        </p:blipFill>
        <p:spPr>
          <a:xfrm>
            <a:off x="179512" y="188640"/>
            <a:ext cx="4320480" cy="4032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85" t="16454" r="10530"/>
          <a:stretch/>
        </p:blipFill>
        <p:spPr>
          <a:xfrm>
            <a:off x="4137854" y="3212976"/>
            <a:ext cx="4826634" cy="3501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869811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Различные виды конструктора </a:t>
            </a:r>
          </a:p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(с основными цветами) 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4869160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Разнообразные фигурные пирамиды и развивающие сортеры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119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89"/>
          <a:stretch/>
        </p:blipFill>
        <p:spPr>
          <a:xfrm>
            <a:off x="1043608" y="1196752"/>
            <a:ext cx="7200000" cy="55095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260648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Центр художественно-эстетического развития «Разноцветные ладошки»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779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17" y="1770863"/>
            <a:ext cx="4310575" cy="3232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376805"/>
            <a:ext cx="7344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Центр природы и экспериментирования «Любознательный малыш»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5" y="1772816"/>
            <a:ext cx="4307971" cy="32309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9721" y="5589240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Разнообразные сухие бассейны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90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32656"/>
            <a:ext cx="4659982" cy="62133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2420888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Центр физического развития «Крепыши»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64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cf1880ff6f9f1f8a90daa78f1bc15ddf32"/>
</p:tagLst>
</file>

<file path=ppt/theme/theme1.xml><?xml version="1.0" encoding="utf-8"?>
<a:theme xmlns:a="http://schemas.openxmlformats.org/drawingml/2006/main" name="Бумажные цве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Бумажные цветы</Template>
  <TotalTime>67</TotalTime>
  <Words>121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Бумажные цветы</vt:lpstr>
      <vt:lpstr>Презентация PowerPoint</vt:lpstr>
      <vt:lpstr>Развивающая предметно-пространственная среда  II группы раннего возраста  «МАЛЫШИ-КРЕПЫШИ»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Волошина</dc:creator>
  <cp:lastModifiedBy>Ольга Цапаева</cp:lastModifiedBy>
  <cp:revision>33</cp:revision>
  <dcterms:created xsi:type="dcterms:W3CDTF">2017-07-28T18:58:18Z</dcterms:created>
  <dcterms:modified xsi:type="dcterms:W3CDTF">2021-04-12T13:11:12Z</dcterms:modified>
</cp:coreProperties>
</file>