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427" r:id="rId3"/>
    <p:sldId id="428" r:id="rId4"/>
    <p:sldId id="400" r:id="rId5"/>
    <p:sldId id="373" r:id="rId6"/>
    <p:sldId id="374" r:id="rId7"/>
    <p:sldId id="401" r:id="rId8"/>
    <p:sldId id="402" r:id="rId9"/>
    <p:sldId id="421" r:id="rId10"/>
    <p:sldId id="423" r:id="rId11"/>
    <p:sldId id="420" r:id="rId12"/>
    <p:sldId id="403" r:id="rId13"/>
    <p:sldId id="405" r:id="rId14"/>
    <p:sldId id="406" r:id="rId15"/>
    <p:sldId id="409" r:id="rId16"/>
    <p:sldId id="408" r:id="rId17"/>
    <p:sldId id="424" r:id="rId18"/>
    <p:sldId id="425" r:id="rId19"/>
    <p:sldId id="419" r:id="rId20"/>
    <p:sldId id="344" r:id="rId21"/>
    <p:sldId id="417" r:id="rId22"/>
    <p:sldId id="416" r:id="rId23"/>
    <p:sldId id="415" r:id="rId24"/>
    <p:sldId id="414" r:id="rId25"/>
    <p:sldId id="412" r:id="rId26"/>
    <p:sldId id="413" r:id="rId27"/>
    <p:sldId id="351" r:id="rId28"/>
    <p:sldId id="315" r:id="rId29"/>
    <p:sldId id="357" r:id="rId30"/>
    <p:sldId id="398" r:id="rId31"/>
    <p:sldId id="270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1484784"/>
            <a:ext cx="8972269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к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огопедическому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занятию по теме: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Мамин праздник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средней группе компенсирующей направленности для детей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 тяжелыми нарушениями речи № 8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Речецветик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0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г. Советский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(МАДОУ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/с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72066" y="4560996"/>
            <a:ext cx="407193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Разработал:  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учитель-логопед: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Лобарева 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Елена Викторовна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347864" y="6000768"/>
            <a:ext cx="17241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Советский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Март,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2021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57422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Сестренка  какая?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Добрая, родная,  ласковая, красивая, молодая, заботливая, любящая и любимая, умелая.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s://thumbs.dreamstime.com/b/%D0%B2%D1%80%D0%B5%D0%BC%D0%B5%D0%BD%D0%B8-%D0%B6%D0%B5%D0%BD%D1%89%D0%B8%D0%BD-%D0%B4%D0%BE%D1%87%D1%8C-%D0%BC%D0%B0%D1%82%D1%8C-%D0%B8-51272388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025352"/>
            <a:ext cx="2592288" cy="58326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179512" y="45205"/>
            <a:ext cx="878497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Д/и: «Кому?»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Логопед, кидая мяч ребенку, спрашивает: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-Кому ты расскажешь стихи</a:t>
            </a:r>
            <a:r>
              <a:rPr lang="ru-RU" sz="28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 </a:t>
            </a:r>
            <a:r>
              <a:rPr lang="ru-RU" sz="2400" i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(-Я расскажу стихи </a:t>
            </a:r>
            <a:r>
              <a:rPr lang="ru-RU" sz="2400" i="1" dirty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lang="ru-RU" sz="2400" i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аме,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ru-RU" sz="2400" i="1" dirty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расскажу </a:t>
            </a:r>
            <a:r>
              <a:rPr lang="ru-RU" sz="2400" i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стихи сестре, -</a:t>
            </a:r>
            <a:r>
              <a:rPr lang="ru-RU" sz="2400" i="1" dirty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расскажу </a:t>
            </a:r>
            <a:r>
              <a:rPr lang="ru-RU" sz="2400" i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стихи бабушке).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-Кому ты подаришь рисунок?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4" name="Picture 4" descr="https://thumbs.dreamstime.com/b/%D0%B2%D1%80%D0%B5%D0%BC%D0%B5%D0%BD%D0%B8-%D0%B6%D0%B5%D0%BD%D1%89%D0%B8%D0%BD-%D0%B4%D0%BE%D1%87%D1%8C-%D0%BC%D0%B0%D1%82%D1%8C-%D0%B8-51272388.jpg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63688" y="1772816"/>
            <a:ext cx="5052747" cy="48245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07504" y="37728"/>
            <a:ext cx="8676456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Логопед беседует с детьми о домашних заботах мам, демонстрируя при этом картинки: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i="1" dirty="0" smtClean="0">
                <a:solidFill>
                  <a:srgbClr val="3333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-Что делает мама?</a:t>
            </a:r>
            <a:r>
              <a:rPr lang="ru-RU" sz="2800" dirty="0" smtClean="0">
                <a:solidFill>
                  <a:srgbClr val="3333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«Мама моет посуду».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9" name="Picture 5" descr="https://st2.depositphotos.com/4323461/8306/v/950/depositphotos_83062976-stock-illustration-woman-washing-dishes-housewife-housewor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772816"/>
            <a:ext cx="5885227" cy="44139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60648"/>
            <a:ext cx="7632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3333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-Что делает мама?</a:t>
            </a:r>
            <a:r>
              <a:rPr lang="ru-RU" sz="2800" dirty="0" smtClean="0">
                <a:solidFill>
                  <a:srgbClr val="3333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«Мама гладит одежду».</a:t>
            </a:r>
            <a:endParaRPr lang="ru-RU" sz="2800" dirty="0"/>
          </a:p>
        </p:txBody>
      </p:sp>
      <p:pic>
        <p:nvPicPr>
          <p:cNvPr id="15362" name="Picture 2" descr="https://im0-tub-ru.yandex.net/i?id=8b406822b232f83386b9cb0dbf2cba75-l&amp;n=1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836712"/>
            <a:ext cx="4536504" cy="570629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60648"/>
            <a:ext cx="7488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3333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-Что делает мама?</a:t>
            </a:r>
            <a:r>
              <a:rPr lang="ru-RU" sz="2800" dirty="0" smtClean="0">
                <a:solidFill>
                  <a:srgbClr val="3333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«Мама шьет салфетку».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/>
          </a:p>
        </p:txBody>
      </p:sp>
      <p:pic>
        <p:nvPicPr>
          <p:cNvPr id="14338" name="Picture 2" descr="https://static8.depositphotos.com/1232634/958/v/950/depositphotos_9581687-stock-illustration-woman-sews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124744"/>
            <a:ext cx="4602810" cy="51125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60648"/>
            <a:ext cx="8172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3333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-Что делает мама?</a:t>
            </a:r>
            <a:r>
              <a:rPr lang="ru-RU" sz="2800" dirty="0" smtClean="0">
                <a:solidFill>
                  <a:srgbClr val="3333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«Мама идет с покупками». </a:t>
            </a:r>
            <a:endParaRPr lang="ru-RU" sz="2800" dirty="0"/>
          </a:p>
        </p:txBody>
      </p:sp>
      <p:pic>
        <p:nvPicPr>
          <p:cNvPr id="13314" name="Picture 2" descr="https://i.pinimg.com/originals/c2/a5/f2/c2a5f20c88639ead6b03ae235b49ef1d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692696"/>
            <a:ext cx="5400600" cy="561662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3333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-Что делает мама?</a:t>
            </a:r>
            <a:r>
              <a:rPr lang="ru-RU" sz="2800" dirty="0" smtClean="0">
                <a:solidFill>
                  <a:srgbClr val="3333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«Мама готовит обед». </a:t>
            </a:r>
            <a:endParaRPr lang="ru-RU" sz="2800" dirty="0"/>
          </a:p>
        </p:txBody>
      </p:sp>
      <p:pic>
        <p:nvPicPr>
          <p:cNvPr id="40962" name="Picture 2" descr="https://st3.depositphotos.com/4323461/32854/v/1600/depositphotos_328545186-stock-illustration-woman-housewife-bakes-bird-i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196752"/>
            <a:ext cx="6408712" cy="54110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3333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-Что делает мама?</a:t>
            </a:r>
            <a:r>
              <a:rPr lang="ru-RU" sz="2800" dirty="0" smtClean="0">
                <a:solidFill>
                  <a:srgbClr val="3333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«Мама купает малыша». </a:t>
            </a:r>
            <a:endParaRPr lang="ru-RU" sz="2800" dirty="0"/>
          </a:p>
        </p:txBody>
      </p:sp>
      <p:pic>
        <p:nvPicPr>
          <p:cNvPr id="4" name="Picture 3" descr="https://fsd.multiurok.ru/html/2017/01/31/s_58909c223afcb/img18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620688"/>
            <a:ext cx="4104456" cy="588408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3333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-Что делает мама?</a:t>
            </a:r>
            <a:r>
              <a:rPr lang="ru-RU" sz="2800" dirty="0" smtClean="0">
                <a:solidFill>
                  <a:srgbClr val="3333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«Мама стирает». </a:t>
            </a:r>
            <a:endParaRPr lang="ru-RU" sz="2800" dirty="0"/>
          </a:p>
        </p:txBody>
      </p:sp>
      <p:pic>
        <p:nvPicPr>
          <p:cNvPr id="5" name="Picture 3" descr="https://fsd.multiurok.ru/html/2017/01/31/s_58909c223afcb/img18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801143"/>
            <a:ext cx="4752528" cy="605685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836712"/>
            <a:ext cx="68407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ПАЛЬЧИКОВАЯ ГИМНАСТИКА: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Моя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 семья»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Этот пальчик - дедушка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Этот пальчик - бабушка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Этот пальчик – папочка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Этот пальчик мамочка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пальчик – я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Вот и вся моя 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семья.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60648"/>
            <a:ext cx="910762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Мимическая гимнастика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Логопед показывает пиктограммы (лицо с улыбкой, грустное, злое),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дети называют эмоцию и показывают ее.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09" name="Рисунок 1" descr="http://logomag.ru/files/StoreProdImage/2743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CFBF6"/>
              </a:clrFrom>
              <a:clrTo>
                <a:srgbClr val="FCFB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16832"/>
            <a:ext cx="4536504" cy="367829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99592" y="5589240"/>
            <a:ext cx="2088232" cy="689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i="1" dirty="0" smtClean="0">
                <a:latin typeface="Times New Roman"/>
                <a:ea typeface="Calibri"/>
                <a:cs typeface="Times New Roman"/>
              </a:rPr>
              <a:t>Радость</a:t>
            </a:r>
            <a:endParaRPr lang="ru-RU" sz="3600" dirty="0">
              <a:ea typeface="Calibri"/>
              <a:cs typeface="Times New Roman"/>
            </a:endParaRPr>
          </a:p>
        </p:txBody>
      </p:sp>
      <p:pic>
        <p:nvPicPr>
          <p:cNvPr id="7" name="Рисунок 6" descr="http://logomag.ru/files/StoreProdImage/2743.jpg"/>
          <p:cNvPicPr/>
          <p:nvPr/>
        </p:nvPicPr>
        <p:blipFill>
          <a:blip r:embed="rId3" cstate="email">
            <a:clrChange>
              <a:clrFrom>
                <a:srgbClr val="F4F4F2"/>
              </a:clrFrom>
              <a:clrTo>
                <a:srgbClr val="F4F4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628800"/>
            <a:ext cx="4000872" cy="396044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940152" y="5661248"/>
            <a:ext cx="2088232" cy="689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i="1" dirty="0" smtClean="0">
                <a:latin typeface="Times New Roman"/>
                <a:ea typeface="Calibri"/>
                <a:cs typeface="Times New Roman"/>
              </a:rPr>
              <a:t>Злость</a:t>
            </a:r>
            <a:endParaRPr lang="ru-RU" sz="3600" dirty="0">
              <a:ea typeface="Calibri"/>
              <a:cs typeface="Times New Roman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764704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Физкультминутка</a:t>
            </a: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Раз подняться, потянуться.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Два нагнуться, разогнуться.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Три в ладоши три хлопка.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Головою три кивка.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 четыре руки шире.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Пять тихонько помахать.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Дидактическая игра «Мой, моя, мое, мои»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196752"/>
            <a:ext cx="7416824" cy="548127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8864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Взрослый берет картинку, показывает ребенку, спрашивает, что изображено.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Ребенок называет предмет, который видит, дополняя ответ местоимением.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Например: «бусы» – «чьи?» – «мои»;  «колесо» – «чьё?» – «моё»;  «платье» – «чье?» – «мое»;  «сани» – «чьи?» – «мои»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spd="slow">
    <p:pul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«Мой, моя, мое, мои»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890859"/>
            <a:ext cx="8496944" cy="580000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0364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«ведро»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«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чьё?»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«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моё»;  «телефон»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«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чей»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«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мой»;  «яблоко»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«чье?» – «мое»;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тд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spd="slow">
    <p:pull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akademiarechi.ru/wp-content/uploads/2020/08/34-1-e159863815918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954107"/>
            <a:ext cx="8640960" cy="571525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0364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«кружка»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«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чья?»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«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моя»;  «стул»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«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чей»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«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мой»;  «лодка»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«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чья?»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«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моя»; и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тд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spd="slow">
    <p:pull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akademiarechi.ru/wp-content/uploads/2020/08/33-3-e159863814573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19" y="548680"/>
            <a:ext cx="8712969" cy="60486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kademiarechi.ru/wp-content/uploads/2020/08/3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260648"/>
            <a:ext cx="8652762" cy="625143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akademiarechi.ru/wp-content/uploads/2020/08/32-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5199" y="0"/>
            <a:ext cx="8828698" cy="66693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33765" y="2924944"/>
            <a:ext cx="68407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Глаза вверх мы поднимаем,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Вниз потом их опускаем.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Быстро – быстро 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поморгаем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тихонько открываем.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Влево – вправо, влево - вправо,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для наших глаз забава.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s://i.pinimg.com/736x/24/a0/61/24a0613a86d723b339449d6cb0677c9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0"/>
            <a:ext cx="6624736" cy="22002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0702779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ttps://fotoalt.ru/image/catalog/samson/c344f07726bdb3eb4344ea552bda1ee2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445314"/>
            <a:ext cx="4938087" cy="6086241"/>
          </a:xfrm>
          <a:prstGeom prst="rect">
            <a:avLst/>
          </a:prstGeom>
          <a:noFill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39552" y="428273"/>
            <a:ext cx="83884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Открываем  тетради.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Давайте рассмотрим картинку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букет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Назовите, признаки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этого букета, какой он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праздничный, солнечный, красивый, радостный, веселый, любимый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Предлагаю раскрасить его  и вечером подарить мамочке, бабушке или сестре.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https://xn--80aaygb6acgd.xn--p1ai/uploads/posts/2017-06/1497621368_bolshoi-bukiet-tiulpanov.jpe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484784"/>
            <a:ext cx="4104456" cy="51125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logomag.ru/files/StoreProdImage/2743.jpg"/>
          <p:cNvPicPr/>
          <p:nvPr/>
        </p:nvPicPr>
        <p:blipFill>
          <a:blip r:embed="rId2" cstate="email">
            <a:clrChange>
              <a:clrFrom>
                <a:srgbClr val="F6F6EE"/>
              </a:clrFrom>
              <a:clrTo>
                <a:srgbClr val="F6F6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48680"/>
            <a:ext cx="4716016" cy="475252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9592" y="5589240"/>
            <a:ext cx="2088232" cy="689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i="1" dirty="0" smtClean="0">
                <a:latin typeface="Times New Roman"/>
                <a:ea typeface="Calibri"/>
                <a:cs typeface="Times New Roman"/>
              </a:rPr>
              <a:t>Страх</a:t>
            </a:r>
            <a:endParaRPr lang="ru-RU" sz="3600" dirty="0"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08104" y="5589240"/>
            <a:ext cx="2088232" cy="689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i="1" dirty="0" smtClean="0">
                <a:latin typeface="Times New Roman"/>
                <a:ea typeface="Calibri"/>
                <a:cs typeface="Times New Roman"/>
              </a:rPr>
              <a:t>Грусть</a:t>
            </a:r>
            <a:endParaRPr lang="ru-RU" sz="3600" dirty="0">
              <a:ea typeface="Calibri"/>
              <a:cs typeface="Times New Roman"/>
            </a:endParaRPr>
          </a:p>
        </p:txBody>
      </p:sp>
      <p:pic>
        <p:nvPicPr>
          <p:cNvPr id="5" name="Рисунок 4" descr="http://logomag.ru/files/StoreProdImage/2743.jpg"/>
          <p:cNvPicPr/>
          <p:nvPr/>
        </p:nvPicPr>
        <p:blipFill>
          <a:blip r:embed="rId3" cstate="email">
            <a:clrChange>
              <a:clrFrom>
                <a:srgbClr val="FEF9F3"/>
              </a:clrFrom>
              <a:clrTo>
                <a:srgbClr val="FEF9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8910" y="764704"/>
            <a:ext cx="4485090" cy="46085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23528" y="1112549"/>
            <a:ext cx="8712968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Д/у: «Исправь ошибку!»</a:t>
            </a:r>
            <a:r>
              <a:rPr lang="ru-RU" sz="28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Послушайте и исправьте ошибки: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Мама работает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 папа готовит.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Бабушка строит, а </a:t>
            </a:r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дедушка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шьёт.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Брат </a:t>
            </a:r>
            <a:r>
              <a:rPr lang="ru-RU" sz="40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убирает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дом, а сестра чистит снег.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88640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Молодцы!!!</a:t>
            </a:r>
          </a:p>
        </p:txBody>
      </p:sp>
      <p:pic>
        <p:nvPicPr>
          <p:cNvPr id="10246" name="Picture 6" descr="https://yt3.ggpht.com/a/AATXAJyv6zhTqWpHwq_X8FGLSr13ypfL6qNOg-4DtUf0=s900-c-k-c0xffffffff-no-rj-mo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228912"/>
            <a:ext cx="6120680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260648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Логопед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предлагает детям прослушать стихотворение и ответить, про кого в нем говорится: 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Много мам на белом свете,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Всей душой их любят дети, 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Только мама есть одна, 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Всех дороже мне она. 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она? Отвечу я: 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мамочка моя.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5033501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Дети, кто мне подскажет как называется праздник который приближается? Это праздник, когда мы поздравляем мам, бабушек и всех женщин, дарим им подарки, цветы, рассказываем стихи.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23528" y="5445224"/>
            <a:ext cx="316835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«Горка»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Язык за зубы опускается,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Его кончик к зубам прижимается.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Спина сильно-сильно выгибается-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Вот какая горка получается! 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4932040" y="5589240"/>
            <a:ext cx="385192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Наказать непослушный язык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Язык твой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озорник,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не слушает тебя.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Накажи его скорее: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Пя-пя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пя-пя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пя-пя-пя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88640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будем разговаривать о мамах, сестрах и бабушках, Для начала предлагаю  языки размять.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 читаю стих, вы выполняете упражнение.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s://ds05.infourok.ru/uploads/ex/0058/0004328f-51989f86/hello_html_2293f0f1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1340768"/>
            <a:ext cx="3389915" cy="3672408"/>
          </a:xfrm>
          <a:prstGeom prst="rect">
            <a:avLst/>
          </a:prstGeom>
          <a:noFill/>
        </p:spPr>
      </p:pic>
      <p:pic>
        <p:nvPicPr>
          <p:cNvPr id="30724" name="Picture 4" descr="http://3.bp.blogspot.com/-TlTeZLX4bjk/VeG-v8jnXqI/AAAAAAAAB8c/ot6Nc-17SrI/s1600/%25D0%25BD%25D0%25B0%25D0%25BA%25D0%25B0%25D0%25B7%25D0%25B0%25D1%2582%25D1%258C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412775"/>
            <a:ext cx="3672408" cy="319235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51520" y="5301208"/>
            <a:ext cx="37799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Качели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качелях я качаюсь: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Вверх-вниз, вверх-вниз,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потом спускаюсь вниз!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156176" y="5013176"/>
            <a:ext cx="2987824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8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Лошадка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8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за цокот раздаётся?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8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 лошадка к нам несётся.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8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лошадку мы глядим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8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 же цокать все хотим: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8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Цок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8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Наш зацокал язык.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80808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40" name="Picture 4" descr="https://ds04.infourok.ru/uploads/ex/12de/001227c5-5f4928d8/img9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3744416" cy="4348354"/>
          </a:xfrm>
          <a:prstGeom prst="rect">
            <a:avLst/>
          </a:prstGeom>
          <a:noFill/>
        </p:spPr>
      </p:pic>
      <p:pic>
        <p:nvPicPr>
          <p:cNvPr id="14342" name="Picture 6" descr="https://ds04.infourok.ru/uploads/ex/1191/000a4ac0-2082dfe3/img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836712"/>
            <a:ext cx="3816424" cy="381642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562" y="188640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«Чья мамочка пришла?»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«Как её зовут?»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Логопед стучит в бубен, дети ходят по группе. Затем звук прекращается, и дети замирают на месте, а логопед называет имя ребенка. Ребенок, чье имя произнесли, подбегает к логопеду и говорит на выдохе: «Моя  мама пришла! Ее зовут Анна…..» и 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тд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forkids.newbookshop.ru/pictures/1016679377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866296"/>
            <a:ext cx="4176464" cy="3830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0"/>
            <a:ext cx="91440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Д/и: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«Какая твоя мама?» (с мячом)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Логопед кидает каждому ребенку по очереди мяч и спрашивает: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Какая твоя мама?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отвечают по образцу: Моя мама добрая (красивая, умная, хорошая,</a:t>
            </a:r>
            <a:r>
              <a:rPr kumimoji="0" lang="ru-RU" sz="2000" b="0" i="1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любимая, теплая,  добрая, единственная.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s://thumbs.dreamstime.com/b/%D0%B2%D1%80%D0%B5%D0%BC%D0%B5%D0%BD%D0%B8-%D0%B6%D0%B5%D0%BD%D1%89%D0%B8%D0%BD-%D0%B4%D0%BE%D1%87%D1%8C-%D0%BC%D0%B0%D1%82%D1%8C-%D0%B8-51272388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1566977"/>
            <a:ext cx="2664296" cy="529102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Бабушка какая?</a:t>
            </a: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Добрая, старенькая, ласковая, мудрая, красивая, молодая, заботливая, уставшая, большая, приболевшая, трудолюбивая, мастерица, слабая, прожившая большую и интересную (трудную) жизнь, любящая и любимая, умелая, седая.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https://thumbs.dreamstime.com/b/%D0%B2%D1%80%D0%B5%D0%BC%D0%B5%D0%BD%D0%B8-%D0%B6%D0%B5%D0%BD%D1%89%D0%B8%D0%BD-%D0%B4%D0%BE%D1%87%D1%8C-%D0%BC%D0%B0%D1%82%D1%8C-%D0%B8-51272388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4368" y="1052737"/>
            <a:ext cx="2825864" cy="58052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1675</TotalTime>
  <Words>727</Words>
  <Application>Microsoft Office PowerPoint</Application>
  <PresentationFormat>Экран (4:3)</PresentationFormat>
  <Paragraphs>99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Логопед</cp:lastModifiedBy>
  <cp:revision>175</cp:revision>
  <dcterms:created xsi:type="dcterms:W3CDTF">2020-11-09T04:40:14Z</dcterms:created>
  <dcterms:modified xsi:type="dcterms:W3CDTF">2021-04-12T12:18:50Z</dcterms:modified>
</cp:coreProperties>
</file>