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360" r:id="rId3"/>
    <p:sldId id="361" r:id="rId4"/>
    <p:sldId id="362" r:id="rId5"/>
    <p:sldId id="363" r:id="rId6"/>
    <p:sldId id="373" r:id="rId7"/>
    <p:sldId id="374" r:id="rId8"/>
    <p:sldId id="364" r:id="rId9"/>
    <p:sldId id="368" r:id="rId10"/>
    <p:sldId id="369" r:id="rId11"/>
    <p:sldId id="344" r:id="rId12"/>
    <p:sldId id="351" r:id="rId13"/>
    <p:sldId id="370" r:id="rId14"/>
    <p:sldId id="371" r:id="rId15"/>
    <p:sldId id="372" r:id="rId16"/>
    <p:sldId id="315" r:id="rId17"/>
    <p:sldId id="357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l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1484784"/>
            <a:ext cx="8972269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огопедическому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занятию по теме: 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Мебель. Квартира.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средней группе компенсирующей направленности для детей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тяжелыми нарушениями речи № 8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Речецветик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Детский сад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 Советский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(МАДОУ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/с 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Алёнка</a:t>
            </a:r>
            <a:r>
              <a:rPr lang="ru-RU" dirty="0" smtClean="0"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072066" y="4560996"/>
            <a:ext cx="407193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Разработал:  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учитель-логопед: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Лобарева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Елена Викторовна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347864" y="6000768"/>
            <a:ext cx="17241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Советский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февраль,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2021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74225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-4712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Хорошо, вы знаете части мебели. Предлагаю поиграть в игру жадина.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 «Жадина»: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Стул – чей? - мой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 – чей? – мой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Диван – чей? – мой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Комод – чей? – мой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Шкаф – чей? – мой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Кровать – чья? –моя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Табуретка – чья? – моя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Кресло – чье? – мое.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https://img2.labirint.ru/rcimg/e3972d4bad4b0870f9e84ff7bf7df25b/1920x1080/books64/638582/ph_06.jpg?1564111949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55365"/>
            <a:ext cx="6984776" cy="650263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Раз подняться, потянуться.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Два нагнуться, разогнуться.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Три в ладоши три хлопка.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Головою три кивка.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На четыре руки шире.</a:t>
            </a:r>
          </a:p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Пять тихонько помахать.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33765" y="2924944"/>
            <a:ext cx="68407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Глазки вверх мы поднимаем,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Вниз потом их опускаем.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Быстро – быстро </a:t>
            </a: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поморгаем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cs typeface="Times New Roman" pitchFamily="18" charset="0"/>
              </a:rPr>
              <a:t>И тихонько открываем.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Влево – вправо, влево - вправо,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373737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для наших глаз забава.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s://i.pinimg.com/736x/24/a0/61/24a0613a86d723b339449d6cb0677c9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3608" y="0"/>
            <a:ext cx="6624736" cy="2200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7027794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32714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«Где игрушка?»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Игрушка обращается к детям: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-Где я сижу? – на стуле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Где я сижу? – под  стулом.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я?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над стулом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5" name="Picture 3" descr="https://i08.fotocdn.net/s122/34d5bdd6568b51d2/public_pin_l/279672767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2060848"/>
            <a:ext cx="2609753" cy="4176464"/>
          </a:xfrm>
          <a:prstGeom prst="rect">
            <a:avLst/>
          </a:prstGeom>
          <a:noFill/>
        </p:spPr>
      </p:pic>
      <p:pic>
        <p:nvPicPr>
          <p:cNvPr id="4" name="Picture 3" descr="https://i08.fotocdn.net/s122/34d5bdd6568b51d2/public_pin_l/279672767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031279"/>
            <a:ext cx="2592288" cy="4420661"/>
          </a:xfrm>
          <a:prstGeom prst="rect">
            <a:avLst/>
          </a:prstGeom>
          <a:noFill/>
        </p:spPr>
      </p:pic>
      <p:pic>
        <p:nvPicPr>
          <p:cNvPr id="5" name="Picture 3" descr="https://i08.fotocdn.net/s122/34d5bdd6568b51d2/public_pin_l/279672767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2837074" cy="4392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i08.fotocdn.net/s122/34d5bdd6568b51d2/public_pin_l/2796727677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988839"/>
            <a:ext cx="2520280" cy="3840427"/>
          </a:xfrm>
          <a:prstGeom prst="rect">
            <a:avLst/>
          </a:prstGeom>
          <a:noFill/>
        </p:spPr>
      </p:pic>
      <p:pic>
        <p:nvPicPr>
          <p:cNvPr id="3" name="Picture 3" descr="https://i08.fotocdn.net/s122/34d5bdd6568b51d2/public_pin_l/2796727677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1916831"/>
            <a:ext cx="2520280" cy="3902631"/>
          </a:xfrm>
          <a:prstGeom prst="rect">
            <a:avLst/>
          </a:prstGeom>
          <a:noFill/>
        </p:spPr>
      </p:pic>
      <p:pic>
        <p:nvPicPr>
          <p:cNvPr id="4" name="Picture 3" descr="https://i08.fotocdn.net/s122/34d5bdd6568b51d2/public_pin_l/2796727677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2439888" cy="390263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82089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«Много мебели в квартире»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мебели  квартире.              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Ритмично сжимаем и разжимаем кулачки.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шкаф повесим мы рубашку,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буфет поставим чашку.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ножки отдохнули,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Посидим чуть-чуть на стуле.      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Загибаем пальчики, начиная с больших, на каждое название мебели.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когда мы крепко спали,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кровати мы лежали.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мы с котом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Посидели за столом.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Чай с вареньем дружно пили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мебели в квартире. 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Ритмично попеременно хлопаем в ладоши и стучим    кулачками.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ttps://fotoalt.ru/image/catalog/samson/c344f07726bdb3eb4344ea552bda1ee2_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45314"/>
            <a:ext cx="4938087" cy="6086241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428273"/>
            <a:ext cx="83884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Открываем в тетради.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рассмотрим картинки -загадки  Какую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мебель вы видите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(Кровать, шкаф, стул,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стол, табурет) Закрасить необходимо только стол, желтым карандашом.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6165304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Верно. Какие внимательные и зоркие дети.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ds04.infourok.ru/uploads/ex/0e4a/000f3d01-bfafa201/img6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FFA"/>
              </a:clrFrom>
              <a:clrTo>
                <a:srgbClr val="FEFF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848872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  <p:pic>
        <p:nvPicPr>
          <p:cNvPr id="10246" name="Picture 6" descr="https://yt3.ggpht.com/a/AATXAJyv6zhTqWpHwq_X8FGLSr13ypfL6qNOg-4DtUf0=s900-c-k-c0xffffffff-no-rj-mo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228912"/>
            <a:ext cx="612068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975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Собрались мы с вами снова.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к игре уже готовы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весело играть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друг другу помогать.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Перед детьми демонстрируются  изображения  предметов   мебели.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Предлагаю назвать все предметы.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назвать эти предметы одним словом? (Мебель).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https://www.ukazka.ru/img/g/uk8980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2F8"/>
              </a:clrFrom>
              <a:clrTo>
                <a:srgbClr val="F3F2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352928" cy="49873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Сядет тот, кто отгадает мою загадку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(Взрослый читает загадку,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кликает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мышью)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-Какая мебель нужна для того, чтобы спать? (кровать, диван)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-Какая мебель нужна, чтобы сидеть? (стул, кресло, табуретка)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https://www.ukazka.ru/img/g/uk108585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EFEEE9"/>
              </a:clrFrom>
              <a:clrTo>
                <a:srgbClr val="EFEE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3689902" cy="2448272"/>
          </a:xfrm>
          <a:prstGeom prst="rect">
            <a:avLst/>
          </a:prstGeom>
          <a:noFill/>
        </p:spPr>
      </p:pic>
      <p:pic>
        <p:nvPicPr>
          <p:cNvPr id="4" name="Picture 3" descr="https://www.ukazka.ru/img/g/uk108585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EEFE9"/>
              </a:clrFrom>
              <a:clrTo>
                <a:srgbClr val="EEEFE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3528392" cy="2530567"/>
          </a:xfrm>
          <a:prstGeom prst="rect">
            <a:avLst/>
          </a:prstGeom>
          <a:noFill/>
        </p:spPr>
      </p:pic>
      <p:pic>
        <p:nvPicPr>
          <p:cNvPr id="5" name="Picture 2" descr="https://www.ukazka.ru/img/g/uk108585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5F4EF"/>
              </a:clrFrom>
              <a:clrTo>
                <a:srgbClr val="F5F4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4077072"/>
            <a:ext cx="1907704" cy="2016224"/>
          </a:xfrm>
          <a:prstGeom prst="rect">
            <a:avLst/>
          </a:prstGeom>
          <a:noFill/>
        </p:spPr>
      </p:pic>
      <p:pic>
        <p:nvPicPr>
          <p:cNvPr id="6" name="Picture 2" descr="https://www.ukazka.ru/img/g/uk1085851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8F5F0"/>
              </a:clrFrom>
              <a:clrTo>
                <a:srgbClr val="F8F5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484784"/>
            <a:ext cx="2664296" cy="2016224"/>
          </a:xfrm>
          <a:prstGeom prst="rect">
            <a:avLst/>
          </a:prstGeom>
          <a:noFill/>
        </p:spPr>
      </p:pic>
      <p:pic>
        <p:nvPicPr>
          <p:cNvPr id="7" name="Picture 2" descr="https://www.ukazka.ru/img/g/uk1085851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5F4EF"/>
              </a:clrFrom>
              <a:clrTo>
                <a:srgbClr val="F5F4E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1738318" cy="20246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-Какая мебель нужна, чтобы хранить одежду? (шкаф, комод)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-Какая мебель нужна, чтобы хранить игрушки, книги? (книжный шкаф, полка)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https://hoff.ru/upload/iblock/731/7316448bee780b6e0643b6a6292c9d50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592288" cy="2304256"/>
          </a:xfrm>
          <a:prstGeom prst="rect">
            <a:avLst/>
          </a:prstGeom>
          <a:noFill/>
        </p:spPr>
      </p:pic>
      <p:pic>
        <p:nvPicPr>
          <p:cNvPr id="31750" name="Picture 6" descr="https://c7.hotpng.com/preview/297/827/715/armoires-wardrobes-furniture-cabinetry-cupboard-clip-art-cupboar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836712"/>
            <a:ext cx="2736304" cy="3267363"/>
          </a:xfrm>
          <a:prstGeom prst="rect">
            <a:avLst/>
          </a:prstGeom>
          <a:noFill/>
        </p:spPr>
      </p:pic>
      <p:pic>
        <p:nvPicPr>
          <p:cNvPr id="31752" name="Picture 8" descr="https://drev-mebel.ru/11910-thickbox_default/shkaf-dlya-knig-prestizh-gm-5939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92696"/>
            <a:ext cx="3168352" cy="3960440"/>
          </a:xfrm>
          <a:prstGeom prst="rect">
            <a:avLst/>
          </a:prstGeom>
          <a:noFill/>
        </p:spPr>
      </p:pic>
      <p:pic>
        <p:nvPicPr>
          <p:cNvPr id="31754" name="Picture 10" descr="https://mebel-today.ru/sites/default/files/imagecache/product_full/product/week_16/alex72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C4BEA6"/>
              </a:clrFrom>
              <a:clrTo>
                <a:srgbClr val="C4BEA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509120"/>
            <a:ext cx="3816424" cy="214673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-Какая мебель нужна, чтобы хранить посуду? (сервант)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-Какая мебель нужна, чтобы хранить обувь? (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обувница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назвать эти предметы одним словом?  (Мебель).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мы поговорим о мебели. Но для начала разомнем язык.</a:t>
            </a:r>
            <a:endParaRPr lang="ru-RU" dirty="0"/>
          </a:p>
        </p:txBody>
      </p:sp>
      <p:pic>
        <p:nvPicPr>
          <p:cNvPr id="30724" name="Picture 4" descr="https://rattan-mebel.ru/pic_goods/195000/PS24BAS-PS24SUP-P001_1_717635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BDB4A5"/>
              </a:clrFrom>
              <a:clrTo>
                <a:srgbClr val="BDB4A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3312368" cy="4638328"/>
          </a:xfrm>
          <a:prstGeom prst="rect">
            <a:avLst/>
          </a:prstGeom>
          <a:noFill/>
        </p:spPr>
      </p:pic>
      <p:pic>
        <p:nvPicPr>
          <p:cNvPr id="30726" name="Picture 6" descr="https://main-cdn.goods.ru/hlr-system/1602190819/100024913244b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672408" cy="43701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3528" y="5445224"/>
            <a:ext cx="31683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«Горка»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Язык за зубы опускается,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Его кончик к зубам прижимается.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Спина сильно-сильно выгибается-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Вот какая горка получается!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932040" y="5589240"/>
            <a:ext cx="3851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Наказать непослушный язык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Язык твой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озорник,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не слушает тебя.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Накажи его скорее: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пя-пя-пя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88640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 читаю стих, вы выполняете упражнение.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ds05.infourok.ru/uploads/ex/0058/0004328f-51989f86/hello_html_2293f0f1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1340768"/>
            <a:ext cx="3389915" cy="3672408"/>
          </a:xfrm>
          <a:prstGeom prst="rect">
            <a:avLst/>
          </a:prstGeom>
          <a:noFill/>
        </p:spPr>
      </p:pic>
      <p:pic>
        <p:nvPicPr>
          <p:cNvPr id="30724" name="Picture 4" descr="http://3.bp.blogspot.com/-TlTeZLX4bjk/VeG-v8jnXqI/AAAAAAAAB8c/ot6Nc-17SrI/s1600/%25D0%25BD%25D0%25B0%25D0%25BA%25D0%25B0%25D0%25B7%25D0%25B0%25D1%2582%25D1%258C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412775"/>
            <a:ext cx="3672408" cy="3192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51520" y="5301208"/>
            <a:ext cx="3779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Качели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качелях я качаюсь: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Вверх-вниз, вверх-вниз,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потом спускаюсь вниз!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156176" y="5013176"/>
            <a:ext cx="29878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Лошадка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за цокот раздаётся?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 лошадка к нам несётся.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лошадку мы глядим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же цокать все хотим: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цок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08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 зацокал язык.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80808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s://ds04.infourok.ru/uploads/ex/12de/001227c5-5f4928d8/img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3744416" cy="4348354"/>
          </a:xfrm>
          <a:prstGeom prst="rect">
            <a:avLst/>
          </a:prstGeom>
          <a:noFill/>
        </p:spPr>
      </p:pic>
      <p:pic>
        <p:nvPicPr>
          <p:cNvPr id="14342" name="Picture 6" descr="https://ds04.infourok.ru/uploads/ex/1191/000a4ac0-2082dfe3/img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836712"/>
            <a:ext cx="3816424" cy="38164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0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«Какой, какая, какие?»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Дети, хочу у вас узнать, знаете ли вы, из чего изготавливают мебель.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Спинка у стула из дерева (она какая?) (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Деревянная)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Столешница  у стола из стекла (она какая?) (Стеклянная).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Ящик у шкафа из пластмассы (он какой?) (Пластмассовый).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Ножки у табурета из металла (они какие?) (Металлические).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 descr="https://euroles.su/upload/iblock/082/0827a36a20cfb5a09b55b4cca197405d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1762078" cy="2304256"/>
          </a:xfrm>
          <a:prstGeom prst="rect">
            <a:avLst/>
          </a:prstGeom>
          <a:noFill/>
        </p:spPr>
      </p:pic>
      <p:pic>
        <p:nvPicPr>
          <p:cNvPr id="35845" name="Picture 5" descr="https://magazin.tradegm.ru/wp-content/uploads/%D0%A1%D1%82%D0%BE%D0%BB-%D0%BE%D0%B1%D0%B5%D0%B4%D0%B5%D0%BD%D0%BD%D1%8B%D0%B9-%D0%B8%D0%B7-%D0%B7%D0%B0%D0%BA%D0%B0%D0%BB%D0%B5%D0%BD%D0%BD%D0%BE%D0%B3%D0%BE-%D1%81%D1%82%D0%B5%D0%BA%D0%BB%D0%B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276872"/>
            <a:ext cx="3456384" cy="3384376"/>
          </a:xfrm>
          <a:prstGeom prst="rect">
            <a:avLst/>
          </a:prstGeom>
          <a:noFill/>
        </p:spPr>
      </p:pic>
      <p:pic>
        <p:nvPicPr>
          <p:cNvPr id="35847" name="Picture 7" descr="https://images.by.prom.st/142705112_w640_h640_komod-plastikovyj-4-h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2016224" cy="3460657"/>
          </a:xfrm>
          <a:prstGeom prst="rect">
            <a:avLst/>
          </a:prstGeom>
          <a:noFill/>
        </p:spPr>
      </p:pic>
      <p:pic>
        <p:nvPicPr>
          <p:cNvPr id="35849" name="Picture 9" descr="https://metalmebelgroup.ru/assets/images/neskladn_tabureti/catalog9778585070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645024"/>
            <a:ext cx="1643927" cy="20882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-12311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Ребята,  для того чтобы мебель дольше оставалась красивой, пригодной к использованию,  нужно бережно к ней относиться.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Д/и: «Чего не хватает»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ассмотрите внимательно картинки.</a:t>
            </a:r>
            <a:r>
              <a:rPr kumimoji="0" lang="ru-RU" sz="160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60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айти</a:t>
            </a:r>
            <a:r>
              <a:rPr kumimoji="0" lang="ru-RU" sz="160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недостающую часть справа, проговорив: У стола не хватает ножки. и </a:t>
            </a:r>
            <a:r>
              <a:rPr kumimoji="0" lang="ru-RU" sz="1600" i="1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тд</a:t>
            </a:r>
            <a:r>
              <a:rPr kumimoji="0" lang="ru-RU" sz="160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7" name="Picture 3" descr="https://thepresentation.ru/img/thumbs/db898a64f191de704e22cb8de8630d23-800x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1E5E7"/>
              </a:clrFrom>
              <a:clrTo>
                <a:srgbClr val="F1E5E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34714"/>
            <a:ext cx="7920880" cy="56055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595</Words>
  <Application>Microsoft Office PowerPoint</Application>
  <PresentationFormat>Экран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Логопед</cp:lastModifiedBy>
  <cp:revision>121</cp:revision>
  <dcterms:created xsi:type="dcterms:W3CDTF">2020-11-09T04:40:14Z</dcterms:created>
  <dcterms:modified xsi:type="dcterms:W3CDTF">2021-04-12T12:19:14Z</dcterms:modified>
</cp:coreProperties>
</file>