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764704"/>
            <a:ext cx="7200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МАДОУ «Центр развития ребенка – детский сад № 30 «Росинка» города Губкина Белгородской области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28800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«НАМ СОВСЕМ НЕ ЛЕНЬ ЗАРЯДКУ ДЕЛАТЬ КАЖДЫЙ ДЕНЬ»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3933056"/>
            <a:ext cx="3923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Автор работы:</a:t>
            </a:r>
          </a:p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Лукьянчикова Е.М., воспитатель</a:t>
            </a:r>
          </a:p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Участники: </a:t>
            </a:r>
          </a:p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Ульянов Владислав, 7 лет</a:t>
            </a:r>
          </a:p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Ульянова М.И., мама</a:t>
            </a:r>
          </a:p>
          <a:p>
            <a:pPr lvl="0" fontAlgn="base"/>
            <a:r>
              <a:rPr lang="ru-RU" sz="1600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Ульянов  А.Н., папа</a:t>
            </a:r>
          </a:p>
        </p:txBody>
      </p:sp>
      <p:pic>
        <p:nvPicPr>
          <p:cNvPr id="7" name="Рисунок 6" descr="C:\Users\Владимир\Desktop\Доброжелательные технологии\PHOTO-2021-04-11-17-18-25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691680" y="2636912"/>
            <a:ext cx="266429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105skazka.ru/wp-content/uploads/2020/04/1-3-300x3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5301208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764704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Чтоб здоровым быть сполна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Физкультура всем нужна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Для начала по порядку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Утром сделаем зарядку.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941168"/>
            <a:ext cx="3563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Мы выходим на зарядку.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Эй, проснись!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Все по росту, по порядку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Становись!  </a:t>
            </a:r>
            <a:endParaRPr lang="ru-RU" b="1" i="1" dirty="0" smtClean="0">
              <a:solidFill>
                <a:srgbClr val="00B050"/>
              </a:solidFill>
              <a:latin typeface="Segoe Print" pitchFamily="2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5" name="Рисунок 4" descr="C:\Users\Владимир\Desktop\Доброжелательные технологии\PHOTO-2021-04-11-17-18-28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331640" y="1988840"/>
            <a:ext cx="295232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Владимир\Desktop\Доброжелательные технологии\PHOTO-2021-04-11-17-18-25.jpg"/>
          <p:cNvPicPr/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5292080" y="764704"/>
            <a:ext cx="295232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692696"/>
            <a:ext cx="4355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Руки вверх поднимем выше,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Станем на носочки,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Вдох глубокий.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Мы, как мыши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На болотной кочке.</a:t>
            </a:r>
          </a:p>
        </p:txBody>
      </p:sp>
      <p:pic>
        <p:nvPicPr>
          <p:cNvPr id="4" name="Рисунок 3" descr="C:\Users\Владимир\Desktop\Доброжелательные технологии\PHOTO-2021-04-11-17-18-27(2).jpg"/>
          <p:cNvPicPr/>
          <p:nvPr/>
        </p:nvPicPr>
        <p:blipFill>
          <a:blip r:embed="rId3" cstate="print">
            <a:lum contrast="20000"/>
          </a:blip>
          <a:srcRect r="1667" b="12676"/>
          <a:stretch>
            <a:fillRect/>
          </a:stretch>
        </p:blipFill>
        <p:spPr bwMode="auto">
          <a:xfrm>
            <a:off x="1043608" y="2276872"/>
            <a:ext cx="3240360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4869160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Выдыхаем при наклоне.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Мы уж не на кочке,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А как-будто на газоне —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Ищем там цветочки.  </a:t>
            </a:r>
          </a:p>
        </p:txBody>
      </p:sp>
      <p:pic>
        <p:nvPicPr>
          <p:cNvPr id="6" name="Рисунок 5" descr="C:\Users\Владимир\Desktop\Доброжелательные технологии\PHOTO-2021-04-11-17-18-26.jpg"/>
          <p:cNvPicPr/>
          <p:nvPr/>
        </p:nvPicPr>
        <p:blipFill>
          <a:blip r:embed="rId4" cstate="print">
            <a:lum contrast="20000"/>
          </a:blip>
          <a:srcRect r="3574" b="17080"/>
          <a:stretch>
            <a:fillRect/>
          </a:stretch>
        </p:blipFill>
        <p:spPr bwMode="auto">
          <a:xfrm>
            <a:off x="5292080" y="908720"/>
            <a:ext cx="3168352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620688"/>
            <a:ext cx="39604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А теперь как самолёт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Полетаем сами.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Крылья в сторону!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 полёт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Над рекой, лесами!</a:t>
            </a:r>
          </a:p>
        </p:txBody>
      </p:sp>
      <p:pic>
        <p:nvPicPr>
          <p:cNvPr id="4" name="Рисунок 3" descr="C:\Users\Владимир\Desktop\Доброжелательные технологии\PHOTO-2021-04-11-17-18-27.jpg"/>
          <p:cNvPicPr/>
          <p:nvPr/>
        </p:nvPicPr>
        <p:blipFill>
          <a:blip r:embed="rId3" cstate="print">
            <a:lum contrast="20000"/>
          </a:blip>
          <a:srcRect r="104" b="17634"/>
          <a:stretch>
            <a:fillRect/>
          </a:stretch>
        </p:blipFill>
        <p:spPr bwMode="auto">
          <a:xfrm>
            <a:off x="1115616" y="2132856"/>
            <a:ext cx="32403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4048" y="5229200"/>
            <a:ext cx="3779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Вправо, влево ветер гнёт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Липы, ели, клёны. </a:t>
            </a:r>
          </a:p>
        </p:txBody>
      </p:sp>
      <p:pic>
        <p:nvPicPr>
          <p:cNvPr id="6" name="Рисунок 5" descr="C:\Users\Владимир\Desktop\Доброжелательные технологии\PHOTO-2021-04-11-17-18-27(1).jpg"/>
          <p:cNvPicPr/>
          <p:nvPr/>
        </p:nvPicPr>
        <p:blipFill>
          <a:blip r:embed="rId4" cstate="print">
            <a:lum contrast="20000"/>
          </a:blip>
          <a:srcRect r="939" b="17145"/>
          <a:stretch>
            <a:fillRect/>
          </a:stretch>
        </p:blipFill>
        <p:spPr bwMode="auto">
          <a:xfrm>
            <a:off x="5148064" y="1052736"/>
            <a:ext cx="324036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s://105skazka.ru/wp-content/uploads/2020/04/1-3-300x30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376" y="5373216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83671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Вот и </a:t>
            </a:r>
            <a:r>
              <a:rPr lang="ru-RU" b="1" i="1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буря к нам идёт!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Делаем наклоны. </a:t>
            </a:r>
          </a:p>
        </p:txBody>
      </p:sp>
      <p:pic>
        <p:nvPicPr>
          <p:cNvPr id="6" name="Рисунок 5" descr="C:\Users\Владимир\Desktop\Доброжелательные технологии\PHOTO-2021-04-11-17-18-26.jpg"/>
          <p:cNvPicPr/>
          <p:nvPr/>
        </p:nvPicPr>
        <p:blipFill>
          <a:blip r:embed="rId3" cstate="print">
            <a:lum contrast="20000"/>
          </a:blip>
          <a:srcRect r="3574" b="17080"/>
          <a:stretch>
            <a:fillRect/>
          </a:stretch>
        </p:blipFill>
        <p:spPr bwMode="auto">
          <a:xfrm>
            <a:off x="1043608" y="1700808"/>
            <a:ext cx="3096344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50851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Подрастём, побьём рекорды,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Нам оркестр сыграет туш.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Баянист, возьми аккорды,</a:t>
            </a:r>
          </a:p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B050"/>
                </a:solidFill>
                <a:latin typeface="Segoe Print" pitchFamily="2" charset="0"/>
                <a:ea typeface="Batang" pitchFamily="18" charset="-127"/>
                <a:cs typeface="Times New Roman" pitchFamily="18" charset="0"/>
              </a:rPr>
              <a:t>Мы идём семейкой  в душ. </a:t>
            </a:r>
          </a:p>
        </p:txBody>
      </p:sp>
      <p:pic>
        <p:nvPicPr>
          <p:cNvPr id="8" name="Рисунок 7" descr="C:\Users\Владимир\Desktop\Доброжелательные технологии\PHOTO-2021-04-11-17-18-28(1).jpg"/>
          <p:cNvPicPr/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5148064" y="764704"/>
            <a:ext cx="31683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ладимир\Desktop\1579704954_1-p-detskie-sportivnie-foni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76470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latin typeface="Segoe Print" pitchFamily="2" charset="0"/>
              </a:rPr>
              <a:t>Зарядку делай каждый день, пройдут усталость, вялость, лень.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661248"/>
            <a:ext cx="56166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B050"/>
                </a:solidFill>
                <a:latin typeface="Segoe Print" pitchFamily="2" charset="0"/>
              </a:rPr>
              <a:t>Будьте здоровы!</a:t>
            </a:r>
            <a:endParaRPr lang="ru-RU" sz="2000" b="1" i="1" dirty="0">
              <a:solidFill>
                <a:srgbClr val="00B050"/>
              </a:solidFill>
              <a:latin typeface="Segoe Print" pitchFamily="2" charset="0"/>
            </a:endParaRPr>
          </a:p>
        </p:txBody>
      </p:sp>
      <p:pic>
        <p:nvPicPr>
          <p:cNvPr id="2051" name="Picture 3" descr="C:\Users\Владимир\Desktop\v_zdorovoj_seme_zdorovye_deti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2771800" y="1556792"/>
            <a:ext cx="4032448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5" descr="https://105skazka.ru/wp-content/uploads/2020/04/1-3-300x30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5301208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195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</dc:creator>
  <cp:lastModifiedBy>Владимир</cp:lastModifiedBy>
  <cp:revision>11</cp:revision>
  <dcterms:created xsi:type="dcterms:W3CDTF">2021-04-11T17:39:43Z</dcterms:created>
  <dcterms:modified xsi:type="dcterms:W3CDTF">2021-04-11T21:33:07Z</dcterms:modified>
</cp:coreProperties>
</file>