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60" r:id="rId4"/>
    <p:sldId id="275" r:id="rId5"/>
    <p:sldId id="261" r:id="rId6"/>
    <p:sldId id="263" r:id="rId7"/>
    <p:sldId id="265" r:id="rId8"/>
    <p:sldId id="266" r:id="rId9"/>
    <p:sldId id="267" r:id="rId10"/>
    <p:sldId id="282" r:id="rId11"/>
    <p:sldId id="283" r:id="rId12"/>
    <p:sldId id="269" r:id="rId13"/>
    <p:sldId id="281" r:id="rId14"/>
    <p:sldId id="270" r:id="rId15"/>
    <p:sldId id="284" r:id="rId16"/>
    <p:sldId id="285" r:id="rId17"/>
    <p:sldId id="280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33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61624-E491-4E51-B497-989BCAE1D579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D0491-0201-4E08-8E0E-266F1EC7C9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3540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D0491-0201-4E08-8E0E-266F1EC7C9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8878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D0491-0201-4E08-8E0E-266F1EC7C9F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887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i.pinimg.com/originals/88/74/71/887471fbfcc9dce2cb326f0c068180b5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2336" y="438717"/>
            <a:ext cx="2182709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s://i.ya-webdesign.com/images/fire-rooster-png-7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246" y="4005064"/>
            <a:ext cx="1897155" cy="2464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laycast.ru/uploads/2015/01/23/11744571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38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556792"/>
            <a:ext cx="6768752" cy="1470025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C00000"/>
                </a:solidFill>
                <a:latin typeface="Monotype Corsiva" pitchFamily="66" charset="0"/>
              </a:rPr>
              <a:t>Натертышева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Ольга Владимировна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6400800" cy="266429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Образование 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:среднее профессиональное, Городецкий педагогический колледж,                                                                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специальность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"Дошкольное образование", </a:t>
            </a:r>
          </a:p>
          <a:p>
            <a:pPr algn="l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Общий трудовой стаж: 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28 лет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 </a:t>
            </a:r>
          </a:p>
          <a:p>
            <a:pPr algn="l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Педагогический стаж: 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8 лет</a:t>
            </a:r>
          </a:p>
          <a:p>
            <a:pPr algn="l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Первая квалификационная категория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980728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МБДОУ «Детский сад №14» г. Городец</a:t>
            </a:r>
          </a:p>
        </p:txBody>
      </p:sp>
      <p:pic>
        <p:nvPicPr>
          <p:cNvPr id="5" name="Picture 3" descr="D:\МАРИНА ПАВЛОВНА\воспитатель года\B0oimqChXwc.jpg"/>
          <p:cNvPicPr>
            <a:picLocks noChangeAspect="1" noChangeArrowheads="1"/>
          </p:cNvPicPr>
          <p:nvPr/>
        </p:nvPicPr>
        <p:blipFill rotWithShape="1">
          <a:blip r:embed="rId3" cstate="print"/>
          <a:srcRect l="39127" t="19022" r="-1373" b="18231"/>
          <a:stretch/>
        </p:blipFill>
        <p:spPr bwMode="auto">
          <a:xfrm>
            <a:off x="6012160" y="2973527"/>
            <a:ext cx="2520280" cy="3171349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86422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03563" cy="70526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08912" cy="72008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Организованная образовательная деятельность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67672" y="1268760"/>
            <a:ext cx="46404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Cambria" pitchFamily="18" charset="0"/>
              </a:rPr>
              <a:t> </a:t>
            </a:r>
            <a:r>
              <a:rPr lang="ru-RU" b="1" i="1" u="sng" dirty="0" smtClean="0">
                <a:solidFill>
                  <a:srgbClr val="00B050"/>
                </a:solidFill>
                <a:latin typeface="Cambria" pitchFamily="18" charset="0"/>
              </a:rPr>
              <a:t>Музыка: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слушание  музыки;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Играем на ложках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разучивание песен и танцев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  с ложками;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музыкальные игры с ложками;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</a:p>
          <a:p>
            <a:pPr>
              <a:spcBef>
                <a:spcPts val="0"/>
              </a:spcBef>
            </a:pP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026" name="Picture 2" descr="C:\Users\1\Desktop\2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3547749"/>
            <a:ext cx="3672408" cy="2643298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1\Desktop\4 фот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412776"/>
            <a:ext cx="3291194" cy="2525370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лькл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Совместная деятельность взрослого с детьми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Чтение художественной литературы: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Кристиан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Пино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«История деревянной ложки», сказка «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Жихарка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», «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Федорино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горе» К. Чуковского, И.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Мазнин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«Как Иван Васильевич баклуши бил»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Чтение  загадок, пословиц, поговорок стихотворений о ложке.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Рассматривание предметов, альбомов</a:t>
            </a:r>
          </a:p>
        </p:txBody>
      </p:sp>
      <p:pic>
        <p:nvPicPr>
          <p:cNvPr id="10" name="Picture 4" descr="C:\Users\мвидео\Documents\ViberDownloads\0-02-0a-6dcd60f6b46877181bbe2aa5d2c0808a6d13012550b74b115f083d5acbeb0d01_ecfd84b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000"/>
          <a:stretch>
            <a:fillRect/>
          </a:stretch>
        </p:blipFill>
        <p:spPr bwMode="auto">
          <a:xfrm>
            <a:off x="755576" y="2996952"/>
            <a:ext cx="3506310" cy="2988332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E:\ложки звездочка\IMG_610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6241"/>
          <a:stretch>
            <a:fillRect/>
          </a:stretch>
        </p:blipFill>
        <p:spPr bwMode="auto">
          <a:xfrm>
            <a:off x="4788024" y="2996952"/>
            <a:ext cx="3456384" cy="2952328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Совместная деятельность взрослого с детьми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Дидактические игры на классификацию: «Ложки разные бывают» (по размеру), «Из чего ложечка?» (материал), «Для чего и почему?» (по назначению), «Собери картинку».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П/игры: «Кто быстрее возьмет ложку», «Ложку по кругу, передавай друг другу» ,«Перенеси в ложке  …» (эстафета)</a:t>
            </a:r>
          </a:p>
        </p:txBody>
      </p:sp>
      <p:pic>
        <p:nvPicPr>
          <p:cNvPr id="1026" name="Picture 2" descr="C:\Users\1\Desktop\jaj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924944"/>
            <a:ext cx="2248395" cy="3074552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1\Desktop\20210324_154224.jpg"/>
          <p:cNvPicPr>
            <a:picLocks noChangeAspect="1" noChangeArrowheads="1"/>
          </p:cNvPicPr>
          <p:nvPr/>
        </p:nvPicPr>
        <p:blipFill>
          <a:blip r:embed="rId4" cstate="print"/>
          <a:srcRect l="2222"/>
          <a:stretch>
            <a:fillRect/>
          </a:stretch>
        </p:blipFill>
        <p:spPr bwMode="auto">
          <a:xfrm>
            <a:off x="539552" y="2780928"/>
            <a:ext cx="2808312" cy="2235964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Users\1\Desktop\20210324_1544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717032"/>
            <a:ext cx="2664296" cy="2589993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Совместная деятельность взрослого с детьми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83568" y="1268760"/>
            <a:ext cx="7704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Дидактические упражнения: «Держу ложку правильно», «Сервировка стола».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Экспериментирование:  «Тонет- не тонет». «Теплая-холодная», «Какая ложка самая тяжелая», «Магнитные свойства ложки»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Сбор и изготовление  экспонатов для мини-музея «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Чудо-ложки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»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Театрализованные игры с театром ложек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Просмотр м/ф «Антошка», «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Жихарка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», «Три медведя», «Ложка Али-Бабы».</a:t>
            </a:r>
          </a:p>
        </p:txBody>
      </p:sp>
      <p:pic>
        <p:nvPicPr>
          <p:cNvPr id="11" name="Содержимое 3" descr="C:\Documents and Settings\мих мих\Рабочий стол\Проект Ах ложка ложечкапапка\20181129_153804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0638" r="8511"/>
          <a:stretch>
            <a:fillRect/>
          </a:stretch>
        </p:blipFill>
        <p:spPr bwMode="auto">
          <a:xfrm rot="5400000">
            <a:off x="5904148" y="3465004"/>
            <a:ext cx="2664296" cy="2592288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C:\Users\1\Desktop\ложка фото\IMG-917f33366dda7694da9ae359caf7c975-V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2974" r="15665"/>
          <a:stretch>
            <a:fillRect/>
          </a:stretch>
        </p:blipFill>
        <p:spPr bwMode="auto">
          <a:xfrm>
            <a:off x="3203848" y="3429000"/>
            <a:ext cx="2520280" cy="2648821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3" descr="C:\Users\1\Desktop\ложка фото\IMG-b3463674dde8bd97ebd427a753089373-V.jpg"/>
          <p:cNvPicPr>
            <a:picLocks noChangeAspect="1" noChangeArrowheads="1"/>
          </p:cNvPicPr>
          <p:nvPr/>
        </p:nvPicPr>
        <p:blipFill>
          <a:blip r:embed="rId5" cstate="print"/>
          <a:srcRect l="7560" t="5040" r="14951"/>
          <a:stretch>
            <a:fillRect/>
          </a:stretch>
        </p:blipFill>
        <p:spPr bwMode="auto">
          <a:xfrm>
            <a:off x="467544" y="3429000"/>
            <a:ext cx="2593866" cy="261024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9819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Самостоятельная деятельность детей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1124744"/>
            <a:ext cx="777686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Игры-импровизации  с театром ложек.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Рассматривание иллюстраций, альбома, книг о ложках.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Рассматривание и игры с  экспонатами  в мини музее «Чудо-ложки»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29659" t="28055" r="29177" b="16327"/>
          <a:stretch>
            <a:fillRect/>
          </a:stretch>
        </p:blipFill>
        <p:spPr bwMode="auto">
          <a:xfrm>
            <a:off x="5796136" y="2420888"/>
            <a:ext cx="2736304" cy="2376264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2" descr="C:\Users\1\Desktop\ложка фото\23-03-2021_10-24-43\IMG-e2736ffeb024ce5ebec1dd5d8a3bae8a-V.jpg"/>
          <p:cNvPicPr>
            <a:picLocks noChangeAspect="1" noChangeArrowheads="1"/>
          </p:cNvPicPr>
          <p:nvPr/>
        </p:nvPicPr>
        <p:blipFill>
          <a:blip r:embed="rId4" cstate="print"/>
          <a:srcRect t="5040" r="5501"/>
          <a:stretch>
            <a:fillRect/>
          </a:stretch>
        </p:blipFill>
        <p:spPr bwMode="auto">
          <a:xfrm>
            <a:off x="2627784" y="3573016"/>
            <a:ext cx="3600400" cy="2713484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2" descr="C:\Users\1\Desktop\ложка фото\23-03-2021_10-24-43\IMG-0c2b1a8d00b2137b16b1d10900fee1dd-V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3780" t="7560" r="13061"/>
          <a:stretch>
            <a:fillRect/>
          </a:stretch>
        </p:blipFill>
        <p:spPr bwMode="auto">
          <a:xfrm>
            <a:off x="683568" y="2348880"/>
            <a:ext cx="2909244" cy="2425449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Самостоятельная деятельность детей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357298"/>
            <a:ext cx="777686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Д/игры: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«Собери ложку из частей»,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«Найди ложку» (ориентировка в пространстве),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   «Ко всякому угощению своя ложка»,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   «Какая ложка из чего сделана»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Сюжетно-ролевые  игры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 «Принимайся за обед» «Напоим куклу чаем». «Магазин посуды» «Семья»,  «Идем в музей»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</p:txBody>
      </p:sp>
      <p:pic>
        <p:nvPicPr>
          <p:cNvPr id="14" name="Picture 2" descr="F:\группа\SAM_21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852" b="9365"/>
          <a:stretch>
            <a:fillRect/>
          </a:stretch>
        </p:blipFill>
        <p:spPr bwMode="auto">
          <a:xfrm>
            <a:off x="1043608" y="3356992"/>
            <a:ext cx="3312368" cy="2522425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\Desktop\ложка фото\23-03-2021_10-24-43\IMG-1c3bab8a0420038a7811e50c14175b55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320988"/>
            <a:ext cx="3425957" cy="2569468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1" name="Picture 3" descr="C:\Users\1\Desktop\ложка фото\IMG-1d5da0081b07bfd091d9dc3015dfaa3a-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680" t="19035" r="4241" b="5501"/>
          <a:stretch>
            <a:fillRect/>
          </a:stretch>
        </p:blipFill>
        <p:spPr bwMode="auto">
          <a:xfrm>
            <a:off x="6012160" y="3284984"/>
            <a:ext cx="2458320" cy="280831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Взаимодействие с семьями воспитанников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196752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Творческая семейная  мастерская «Удивительные превращения ложки»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Привлечение родителей к поиску информации по истории возникновения ложки, изготовлению альбомов,  презентаций «Для чего нужна человеку ложка», «Как появилась ложка», «Русская ложка»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Помощь в сборе экспонатов для мини-музея «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Чудо-ложки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7172" name="Picture 4" descr="C:\Users\1\Desktop\ложка фото\IMG-5843954c2794cb8b75c3800311651738-V.jpg"/>
          <p:cNvPicPr>
            <a:picLocks noChangeAspect="1" noChangeArrowheads="1"/>
          </p:cNvPicPr>
          <p:nvPr/>
        </p:nvPicPr>
        <p:blipFill>
          <a:blip r:embed="rId4" cstate="print"/>
          <a:srcRect l="7560" t="15120" r="6761" b="11171"/>
          <a:stretch>
            <a:fillRect/>
          </a:stretch>
        </p:blipFill>
        <p:spPr bwMode="auto">
          <a:xfrm>
            <a:off x="3419872" y="3284984"/>
            <a:ext cx="2448272" cy="280831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Picture 2" descr="C:\Users\1\Desktop\11-03-2021_10-26-10\IMG-b607e28afaea0e8e80e3dae5cbe44211-V.jpg"/>
          <p:cNvPicPr>
            <a:picLocks noChangeAspect="1" noChangeArrowheads="1"/>
          </p:cNvPicPr>
          <p:nvPr/>
        </p:nvPicPr>
        <p:blipFill>
          <a:blip r:embed="rId5" cstate="print"/>
          <a:srcRect l="5040" t="11340" r="1721" b="18731"/>
          <a:stretch>
            <a:fillRect/>
          </a:stretch>
        </p:blipFill>
        <p:spPr bwMode="auto">
          <a:xfrm>
            <a:off x="539552" y="3284984"/>
            <a:ext cx="2736304" cy="280831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Заключительный этап</a:t>
            </a:r>
            <a:b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(самореализация участников проекта)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eriod"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Проведение экскурсии в мини-музее для родителей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   и детей из  других групп.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Открытое мероприятие-развлечение «Путешествие в музей ложки»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Выставка детских творческих работ «Ай, да ложечки!»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Презентация проекта перед  педагогическим коллективом.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Транслирование опыта работы над проектом (РМО, публикации)</a:t>
            </a:r>
          </a:p>
        </p:txBody>
      </p:sp>
      <p:pic>
        <p:nvPicPr>
          <p:cNvPr id="5122" name="Picture 2" descr="C:\Users\1\Desktop\ложка фото\DSCF62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859"/>
          <a:stretch>
            <a:fillRect/>
          </a:stretch>
        </p:blipFill>
        <p:spPr bwMode="auto">
          <a:xfrm rot="16200000">
            <a:off x="6348148" y="4029116"/>
            <a:ext cx="2751880" cy="1839680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1\Desktop\ложка фото\DSCF6243.JPG"/>
          <p:cNvPicPr>
            <a:picLocks noChangeAspect="1" noChangeArrowheads="1"/>
          </p:cNvPicPr>
          <p:nvPr/>
        </p:nvPicPr>
        <p:blipFill>
          <a:blip r:embed="rId4" cstate="print"/>
          <a:srcRect l="14734" t="5898" r="7301"/>
          <a:stretch>
            <a:fillRect/>
          </a:stretch>
        </p:blipFill>
        <p:spPr bwMode="auto">
          <a:xfrm>
            <a:off x="3275856" y="4005064"/>
            <a:ext cx="3384376" cy="2297747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" descr="C:\Users\1\Desktop\ложка фото\23-03-2021_10-24-43\IMG-9b89f0f2c85d7864b77e363bb3a2674d-V.jpg"/>
          <p:cNvPicPr>
            <a:picLocks noChangeAspect="1" noChangeArrowheads="1"/>
          </p:cNvPicPr>
          <p:nvPr/>
        </p:nvPicPr>
        <p:blipFill>
          <a:blip r:embed="rId5" cstate="print"/>
          <a:srcRect t="10223" r="7314"/>
          <a:stretch>
            <a:fillRect/>
          </a:stretch>
        </p:blipFill>
        <p:spPr bwMode="auto">
          <a:xfrm>
            <a:off x="539552" y="3140968"/>
            <a:ext cx="2448272" cy="3161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2361462" y="1052736"/>
            <a:ext cx="6085184" cy="399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Ложка- универсальный предмет, который можно использовать для всестороннего развития детей и установления партнерских отношений с родителями.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5122" name="Picture 2" descr="C:\Users\мвидео\Documents\ViberDownloads\0-02-05-512d81613c07cae3c33d2ce790d8b60b286fd67b1aa3c3ee2737df8acef78ed9_79a9f6c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362" t="25182" r="18126" b="23884"/>
          <a:stretch/>
        </p:blipFill>
        <p:spPr bwMode="auto">
          <a:xfrm>
            <a:off x="5076056" y="3356992"/>
            <a:ext cx="3528392" cy="284467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1\Desktop\ложка фото\24-03-2021_10-50-14\IMG-5233f59eebf2b1d5cfc3fdf7b533c9cc-V.jpg"/>
          <p:cNvPicPr>
            <a:picLocks noChangeAspect="1" noChangeArrowheads="1"/>
          </p:cNvPicPr>
          <p:nvPr/>
        </p:nvPicPr>
        <p:blipFill>
          <a:blip r:embed="rId3" cstate="print"/>
          <a:srcRect l="7161" r="2121" b="8421"/>
          <a:stretch>
            <a:fillRect/>
          </a:stretch>
        </p:blipFill>
        <p:spPr bwMode="auto">
          <a:xfrm>
            <a:off x="755576" y="2996952"/>
            <a:ext cx="2520280" cy="3054885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7077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ПРОЕКТ</a:t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 «Ложка - волшебная немножко»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636912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«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Все, что я познаю, я знаю, для чего это мне надо и где и как я могу эти знания применить»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3528392" cy="2309493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6422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лькл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9464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Паспорт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40768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ru-RU" alt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Вид проекта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 Познавательно-творческий, групповой </a:t>
            </a:r>
          </a:p>
          <a:p>
            <a:pPr marL="0" lvl="1">
              <a:spcBef>
                <a:spcPct val="20000"/>
              </a:spcBef>
            </a:pPr>
            <a:r>
              <a:rPr lang="ru-RU" alt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Продолжительность проекта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 среднесрочный ( 3 мес.)</a:t>
            </a:r>
          </a:p>
          <a:p>
            <a:pPr marL="0" lvl="1">
              <a:spcBef>
                <a:spcPct val="20000"/>
              </a:spcBef>
            </a:pPr>
            <a:r>
              <a:rPr lang="ru-RU" alt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Участники проекта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 дети старшей группы, воспитатели,  музыкальный руководитель, родители воспитанников</a:t>
            </a:r>
          </a:p>
          <a:p>
            <a:pPr marL="0" lvl="1">
              <a:spcBef>
                <a:spcPct val="20000"/>
              </a:spcBef>
            </a:pPr>
            <a:r>
              <a:rPr lang="ru-RU" alt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Проблема:</a:t>
            </a: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Что мы знаем о ложке? Как появилась и для чего используется ложка? Почему так много разных ложек?</a:t>
            </a: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074" name="Picture 2" descr="C:\Users\мвидео\Documents\ViberDownloads\0-02-05-c58b273caf389af96c2ea2cd16dc55e06c7a9743f3faf919938b34732a430acd_a206c31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289362" cy="2467022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mayerboch.com/upload/medialibrary/316/31610840659973b1822fc5b350c9fff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381" b="15812"/>
          <a:stretch/>
        </p:blipFill>
        <p:spPr bwMode="auto">
          <a:xfrm>
            <a:off x="4355976" y="3573016"/>
            <a:ext cx="3951849" cy="2475179"/>
          </a:xfrm>
          <a:prstGeom prst="rect">
            <a:avLst/>
          </a:prstGeom>
          <a:ln w="38100" cap="sq">
            <a:solidFill>
              <a:srgbClr val="6B330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9464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Гипотеза: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484784"/>
            <a:ext cx="799288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ct val="20000"/>
              </a:spcBef>
            </a:pPr>
            <a:r>
              <a:rPr lang="ru-RU" altLang="ru-RU" sz="2000" b="1" dirty="0" smtClean="0">
                <a:solidFill>
                  <a:srgbClr val="6B3305"/>
                </a:solidFill>
                <a:latin typeface="Cambria" pitchFamily="18" charset="0"/>
              </a:rPr>
              <a:t>Если привлечь внимание детей к повседневному, знакомому им предмету обихода-ложке – показать историю её появления , многообразие,  то у дошкольников проявится познавательный интерес , возникнет желание изучать её и отразить полученные знания в своей творческой деятельности</a:t>
            </a: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.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>
              <a:spcBef>
                <a:spcPct val="20000"/>
              </a:spcBef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9" name="Picture 3" descr="C:\Users\мвидео\Documents\ViberDownloads\0-02-0a-4f7c04441ad623529337fe680d46741d4100b530654e354eac0b4da24cecd17f_e35f94b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9624" b="4142"/>
          <a:stretch/>
        </p:blipFill>
        <p:spPr bwMode="auto">
          <a:xfrm>
            <a:off x="827584" y="3501008"/>
            <a:ext cx="3693178" cy="247959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мвидео\Documents\ViberDownloads\0-02-05-91a5dfeb0d4327bbccfb84b404776df2afe0f7ad5357ec54d9e7f2e150cbf7d6_659a1a4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384376" cy="2538282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лькл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Актуальность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340768"/>
            <a:ext cx="7848872" cy="33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Необходимость приобщения детей к истокам русской культуры,  народному творчеству, к нравственным общечеловеческим ценностям.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Недостаток знаний детей и взрослых  об истории  и разнообразии привычного предмета быта-ложки.</a:t>
            </a:r>
          </a:p>
          <a:p>
            <a:pPr marL="0" lvl="1"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Потеря живости, притягательности процесса познания</a:t>
            </a:r>
          </a:p>
          <a:p>
            <a:pPr marL="0" lvl="1"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Объединение взрослых и детей на  основе общего интереса, соучастия в творческой деятельности, завершающейся реальным, практическим результатом.</a:t>
            </a:r>
          </a:p>
          <a:p>
            <a:pPr marL="0" lvl="1" algn="just">
              <a:spcBef>
                <a:spcPct val="20000"/>
              </a:spcBef>
              <a:buFont typeface="Wingdings" pitchFamily="2" charset="2"/>
              <a:buChar char="v"/>
            </a:pPr>
            <a:endParaRPr lang="ru-RU" dirty="0" smtClean="0"/>
          </a:p>
          <a:p>
            <a:pPr marL="0" lvl="1" algn="just">
              <a:spcBef>
                <a:spcPct val="20000"/>
              </a:spcBef>
              <a:buFont typeface="Wingdings" pitchFamily="2" charset="2"/>
              <a:buChar char="v"/>
            </a:pPr>
            <a:endParaRPr lang="ru-RU" dirty="0" smtClean="0"/>
          </a:p>
          <a:p>
            <a:pPr marL="0" lvl="1" algn="just">
              <a:spcBef>
                <a:spcPct val="20000"/>
              </a:spcBef>
              <a:buFont typeface="Wingdings" pitchFamily="2" charset="2"/>
              <a:buChar char="v"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marL="0" lvl="1" algn="just">
              <a:spcBef>
                <a:spcPct val="20000"/>
              </a:spcBef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8" name="Picture 4" descr="https://shkolabuduschego.ru/wp-content/uploads/2017/07/lozhki-s-gorodeckoy-rospisyu-700x5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937"/>
          <a:stretch/>
        </p:blipFill>
        <p:spPr bwMode="auto">
          <a:xfrm>
            <a:off x="4499992" y="3573016"/>
            <a:ext cx="3837559" cy="2448272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detsad-200458-14518432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573016"/>
            <a:ext cx="3143272" cy="235283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лькл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03563" cy="6858000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Цель и задачи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8118" y="1268760"/>
            <a:ext cx="77768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Цель</a:t>
            </a:r>
            <a:r>
              <a:rPr lang="ru-RU" altLang="ru-RU" sz="2000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поддерживать и развивать социальную активность дошкольников через формирование у них познавательного интереса к окружающему миру, к окружающим предметам. Приобщение детей к культуре, активизация творческой деятельности и игрового опыта детей.</a:t>
            </a:r>
          </a:p>
          <a:p>
            <a:pPr algn="just"/>
            <a:endParaRPr lang="ru-RU" altLang="ru-RU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53707" y="2887682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Задачи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 :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Расширять и уточнять представления участников проекта о ложке, о разновидностях,  свойствах, материалах и назначении различных ложек,  истории ее возникновения;  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С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оздать условия для самостоятельной и совместной со взрослыми познавательной и творческой  деятельности  в рамках реализуемого проекта; включения родителей в образовательный процесс 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Способствовать духовно-нравственному и эстетическому воспитанию дошкольников, проявлению уважения и интереса  к традициям и обычаям  родного края.</a:t>
            </a:r>
            <a:endParaRPr lang="ru-RU" altLang="ru-RU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pPr algn="just"/>
            <a:endParaRPr lang="ru-RU" altLang="ru-RU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  <a:p>
            <a:pPr lvl="0" algn="just"/>
            <a:endParaRPr lang="ru-RU" sz="1600" dirty="0" smtClean="0"/>
          </a:p>
          <a:p>
            <a:pPr lvl="0" algn="just"/>
            <a:r>
              <a:rPr lang="ru-RU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03563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081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Подготовительный этап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79247" y="1052736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Постановка проблемы для детей (что мы знаем о ложке?   </a:t>
            </a:r>
          </a:p>
          <a:p>
            <a:pPr lvl="0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  Что хотим узнать?)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Выбор форм работы с детьми, родителями,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Изучение художественной и методической литературы,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Подготовка картотек загадок, поговорок, пословиц,   </a:t>
            </a:r>
          </a:p>
          <a:p>
            <a:pPr lvl="0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  фотоальбомов, иллюстративного материала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Подготовка консультаций для родителей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Подбор полезных ссылок в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интернет-источниках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Составление конспектов образовательной деятельности.</a:t>
            </a:r>
          </a:p>
        </p:txBody>
      </p:sp>
      <p:pic>
        <p:nvPicPr>
          <p:cNvPr id="9" name="Рисунок 8" descr="20210318_1438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947981" y="3764987"/>
            <a:ext cx="2163366" cy="27875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20210318_1439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77072"/>
            <a:ext cx="2880320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50" name="Picture 2" descr="C:\Users\1\Desktop\ложка фото\20210318_14352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13205" t="2100" r="12771"/>
          <a:stretch>
            <a:fillRect/>
          </a:stretch>
        </p:blipFill>
        <p:spPr bwMode="auto">
          <a:xfrm>
            <a:off x="6588224" y="3789040"/>
            <a:ext cx="2065569" cy="2451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фолькл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03563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00811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Основной этап (реализация проекта)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27584" y="1412776"/>
            <a:ext cx="77048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Организованная образовательная деятельность;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Совместной деятельности педагога с детьми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Самостоятельной деятельности детей.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Взаимодействие с семьями воспитанников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Оформление мини-музея «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Чудо-ложки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»</a:t>
            </a:r>
          </a:p>
        </p:txBody>
      </p:sp>
      <p:pic>
        <p:nvPicPr>
          <p:cNvPr id="3075" name="Picture 3" descr="C:\Users\1\Desktop\ложка фото\DSCF6256.JPG"/>
          <p:cNvPicPr>
            <a:picLocks noChangeAspect="1" noChangeArrowheads="1"/>
          </p:cNvPicPr>
          <p:nvPr/>
        </p:nvPicPr>
        <p:blipFill>
          <a:blip r:embed="rId3" cstate="print"/>
          <a:srcRect l="14817" t="5294" r="9247"/>
          <a:stretch>
            <a:fillRect/>
          </a:stretch>
        </p:blipFill>
        <p:spPr bwMode="auto">
          <a:xfrm>
            <a:off x="4932040" y="3501008"/>
            <a:ext cx="3672408" cy="257634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1\Desktop\ложка фото\DSCF623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4602" r="6972"/>
          <a:stretch>
            <a:fillRect/>
          </a:stretch>
        </p:blipFill>
        <p:spPr bwMode="auto">
          <a:xfrm>
            <a:off x="539552" y="3501008"/>
            <a:ext cx="4243756" cy="259192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лькл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03563" cy="7052672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08912" cy="72008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Организованная образовательная деятельность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67672" y="1268760"/>
            <a:ext cx="370432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b="1" i="1" u="sng" dirty="0" smtClean="0">
                <a:solidFill>
                  <a:srgbClr val="00B050"/>
                </a:solidFill>
                <a:latin typeface="Cambria" pitchFamily="18" charset="0"/>
              </a:rPr>
              <a:t>Познавательное развитие.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«Путешествие в прошлое ложки»,  Экскурсия  в музей народного быта.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b="1" i="1" u="sng" dirty="0" smtClean="0">
                <a:solidFill>
                  <a:srgbClr val="00B050"/>
                </a:solidFill>
                <a:latin typeface="Cambria" pitchFamily="18" charset="0"/>
              </a:rPr>
              <a:t>Художественное творчество.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Лепка  «Чудо-ложка».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«Ложка для Антошки».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Рисование «Ложечка точеная, ручка золоченая»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 - Аппликация : «Красивая ложечка».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pPr>
              <a:spcBef>
                <a:spcPts val="0"/>
              </a:spcBef>
            </a:pP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9" name="Содержимое 4" descr="20210316_1552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018171" y="1550781"/>
            <a:ext cx="2951344" cy="224328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3" descr="C:\Users\мвидео\Documents\ViberDownloads\0-02-05-fc9f28d1e875502e23ba5ab130a52cc0a1e114db2d3bdc4b7d3babed07b9bb04_8495964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451" b="4563"/>
          <a:stretch/>
        </p:blipFill>
        <p:spPr bwMode="auto">
          <a:xfrm>
            <a:off x="4139952" y="3429000"/>
            <a:ext cx="2574032" cy="2813796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1764</TotalTime>
  <Words>868</Words>
  <Application>Microsoft Office PowerPoint</Application>
  <PresentationFormat>Экран (4:3)</PresentationFormat>
  <Paragraphs>114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Натертышева  Ольга Владимировна</vt:lpstr>
      <vt:lpstr>ПРОЕКТ  «Ложка - волшебная немножко»</vt:lpstr>
      <vt:lpstr>Паспорт проекта</vt:lpstr>
      <vt:lpstr>Гипотеза:</vt:lpstr>
      <vt:lpstr>Актуальность</vt:lpstr>
      <vt:lpstr>Цель и задачи проекта</vt:lpstr>
      <vt:lpstr>Подготовительный этап</vt:lpstr>
      <vt:lpstr>Основной этап (реализация проекта)</vt:lpstr>
      <vt:lpstr>Организованная образовательная деятельность</vt:lpstr>
      <vt:lpstr>Организованная образовательная деятельность</vt:lpstr>
      <vt:lpstr>Совместная деятельность взрослого с детьми</vt:lpstr>
      <vt:lpstr>Совместная деятельность взрослого с детьми</vt:lpstr>
      <vt:lpstr>Совместная деятельность взрослого с детьми</vt:lpstr>
      <vt:lpstr>Самостоятельная деятельность детей</vt:lpstr>
      <vt:lpstr>Самостоятельная деятельность детей</vt:lpstr>
      <vt:lpstr>Взаимодействие с семьями воспитанников</vt:lpstr>
      <vt:lpstr>Заключительный этап (самореализация участников проекта)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174</cp:revision>
  <dcterms:created xsi:type="dcterms:W3CDTF">2019-10-31T10:38:15Z</dcterms:created>
  <dcterms:modified xsi:type="dcterms:W3CDTF">2021-03-25T10:42:35Z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1270467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