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71" r:id="rId4"/>
    <p:sldId id="273" r:id="rId5"/>
    <p:sldId id="274" r:id="rId6"/>
    <p:sldId id="275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E9D2-0965-491A-8AB2-FB7657E467E2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D539A4C-0115-4102-80A7-4EB05657226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E9D2-0965-491A-8AB2-FB7657E467E2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39A4C-0115-4102-80A7-4EB0565722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E9D2-0965-491A-8AB2-FB7657E467E2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39A4C-0115-4102-80A7-4EB0565722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E9D2-0965-491A-8AB2-FB7657E467E2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39A4C-0115-4102-80A7-4EB0565722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E9D2-0965-491A-8AB2-FB7657E467E2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39A4C-0115-4102-80A7-4EB05657226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E9D2-0965-491A-8AB2-FB7657E467E2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39A4C-0115-4102-80A7-4EB0565722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E9D2-0965-491A-8AB2-FB7657E467E2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39A4C-0115-4102-80A7-4EB0565722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E9D2-0965-491A-8AB2-FB7657E467E2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39A4C-0115-4102-80A7-4EB0565722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E9D2-0965-491A-8AB2-FB7657E467E2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39A4C-0115-4102-80A7-4EB0565722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E9D2-0965-491A-8AB2-FB7657E467E2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39A4C-0115-4102-80A7-4EB05657226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E9D2-0965-491A-8AB2-FB7657E467E2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39A4C-0115-4102-80A7-4EB05657226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BE6E9D2-0965-491A-8AB2-FB7657E467E2}" type="datetimeFigureOut">
              <a:rPr lang="ru-RU" smtClean="0"/>
              <a:t>13.12.2020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D539A4C-0115-4102-80A7-4EB05657226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0648"/>
            <a:ext cx="2529746" cy="2432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39552" y="3068960"/>
            <a:ext cx="6656453" cy="203644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Н.А. Некрасов 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Поэма «Русские женщины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Елизавета Петровна Нарышкина</a:t>
            </a:r>
            <a:endParaRPr lang="ru-RU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C:\Users\1\Pictures\857491_narishkina3.jpg"/>
          <p:cNvPicPr>
            <a:picLocks noChangeAspect="1" noChangeArrowheads="1"/>
          </p:cNvPicPr>
          <p:nvPr/>
        </p:nvPicPr>
        <p:blipFill rotWithShape="1">
          <a:blip r:embed="rId2"/>
          <a:srcRect l="3805" t="2038" r="4778" b="4398"/>
          <a:stretch/>
        </p:blipFill>
        <p:spPr bwMode="auto">
          <a:xfrm>
            <a:off x="2195736" y="1628800"/>
            <a:ext cx="4732167" cy="48489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Александра Васильевна </a:t>
            </a:r>
            <a:r>
              <a:rPr lang="ru-RU" sz="32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Ентальцева</a:t>
            </a:r>
            <a:endParaRPr lang="ru-RU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1\Pictures\А.Ентальцевапортрет-реконструкция-225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1840" y="1916832"/>
            <a:ext cx="3456384" cy="40177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Наталья Дмитриевна Фонвизина</a:t>
            </a:r>
            <a:endParaRPr lang="ru-RU" sz="3200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1\Pictures\0035-035-Natalja-Fonviz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800" y="1722880"/>
            <a:ext cx="3687380" cy="44424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Александра Ивановна Давыдова</a:t>
            </a:r>
            <a:endParaRPr lang="ru-RU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1\Pictures\декабристка давыдова.jpg"/>
          <p:cNvPicPr>
            <a:picLocks noChangeAspect="1" noChangeArrowheads="1"/>
          </p:cNvPicPr>
          <p:nvPr/>
        </p:nvPicPr>
        <p:blipFill rotWithShape="1">
          <a:blip r:embed="rId2"/>
          <a:srcRect r="1507" b="8991"/>
          <a:stretch/>
        </p:blipFill>
        <p:spPr bwMode="auto">
          <a:xfrm>
            <a:off x="3059832" y="1916832"/>
            <a:ext cx="3374630" cy="4305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Прасковья Егоровна Анненкова</a:t>
            </a:r>
            <a:b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(Полина </a:t>
            </a:r>
            <a:r>
              <a:rPr lang="ru-RU" sz="32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Гебль</a:t>
            </a:r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1\Pictures\89996159_7f612770c7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5816" y="1833591"/>
            <a:ext cx="3624758" cy="39433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Анна Васильевна Розен</a:t>
            </a:r>
            <a:endParaRPr lang="ru-RU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1\Pictures\54196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730" y="1628800"/>
            <a:ext cx="3657470" cy="43748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Мария </a:t>
            </a:r>
            <a:r>
              <a:rPr lang="ru-RU" sz="32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Казимировна</a:t>
            </a:r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Юшневская</a:t>
            </a:r>
            <a:endParaRPr lang="ru-RU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9" name="Picture 3" descr="C:\Users\1\Pictures\df0bdb0bbb7daea259e0e76679ce7716.jpg"/>
          <p:cNvPicPr>
            <a:picLocks noChangeAspect="1" noChangeArrowheads="1"/>
          </p:cNvPicPr>
          <p:nvPr/>
        </p:nvPicPr>
        <p:blipFill rotWithShape="1">
          <a:blip r:embed="rId2"/>
          <a:srcRect b="9144"/>
          <a:stretch/>
        </p:blipFill>
        <p:spPr bwMode="auto">
          <a:xfrm>
            <a:off x="2699792" y="1844824"/>
            <a:ext cx="3554713" cy="42776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Камилла</a:t>
            </a:r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Петровна Ивашева</a:t>
            </a:r>
            <a:endParaRPr lang="ru-RU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C:\Users\1\Pictures\1320416590_0017-016-ivasheva-le-dantju-kamilla-petrov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5816" y="1459610"/>
            <a:ext cx="3528392" cy="44457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Варвара Михайловна Шаховская </a:t>
            </a:r>
            <a:endParaRPr lang="ru-RU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C:\Users\1\Pictures\3004-0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736" y="1844824"/>
            <a:ext cx="4945752" cy="479888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496" y="1052736"/>
            <a:ext cx="8651304" cy="5256624"/>
          </a:xfrm>
        </p:spPr>
        <p:txBody>
          <a:bodyPr/>
          <a:lstStyle/>
          <a:p>
            <a:pPr algn="r">
              <a:buNone/>
            </a:pPr>
            <a:endParaRPr lang="ru-RU" sz="3600" dirty="0" smtClean="0"/>
          </a:p>
          <a:p>
            <a:pPr algn="r">
              <a:buNone/>
            </a:pPr>
            <a:r>
              <a:rPr lang="ru-RU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Пленительные образы! Едва ли </a:t>
            </a:r>
          </a:p>
          <a:p>
            <a:pPr algn="r">
              <a:buNone/>
            </a:pPr>
            <a:r>
              <a:rPr lang="ru-RU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истории какой-нибудь страны </a:t>
            </a:r>
          </a:p>
          <a:p>
            <a:pPr algn="r">
              <a:buNone/>
            </a:pPr>
            <a:r>
              <a:rPr lang="ru-RU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 что-нибудь прекраснее </a:t>
            </a:r>
            <a:r>
              <a:rPr lang="ru-RU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встречали. </a:t>
            </a:r>
            <a:endParaRPr lang="ru-RU" sz="3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Их имена забыться не должны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buNone/>
            </a:pPr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Н.А.Некрасов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1\Pictures\68538875210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2840" b="12840"/>
          <a:stretch>
            <a:fillRect/>
          </a:stretch>
        </p:blipFill>
        <p:spPr bwMode="auto">
          <a:xfrm>
            <a:off x="611560" y="692696"/>
            <a:ext cx="7772400" cy="4331564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827584" y="5085184"/>
            <a:ext cx="7415330" cy="543259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Восстание  декабристов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14 декабря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1825 года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Декабристы перед казнью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05000"/>
            <a:ext cx="7633579" cy="4044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Казненные декабристы</a:t>
            </a:r>
            <a:endParaRPr lang="ru-RU" sz="3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          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Павел Пестель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1\Pictures\0003-007-Kto-takie-dekabristy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755576" y="2420888"/>
            <a:ext cx="3286148" cy="39290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l"/>
            <a:r>
              <a:rPr lang="ru-RU" dirty="0" smtClean="0"/>
              <a:t>            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Кондратий Рылеев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 descr="C:\Users\1\Pictures\i (2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60032" y="2492896"/>
            <a:ext cx="3429024" cy="38576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571500"/>
            <a:ext cx="4217988" cy="696913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Михаил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Бестужев - Рюмин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1\Pictures\103759468_MPBR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1560" y="1196752"/>
            <a:ext cx="2304256" cy="26023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quarter" idx="4294967295"/>
          </p:nvPr>
        </p:nvSpPr>
        <p:spPr>
          <a:xfrm>
            <a:off x="3851920" y="620688"/>
            <a:ext cx="5292080" cy="720750"/>
          </a:xfrm>
        </p:spPr>
        <p:txBody>
          <a:bodyPr>
            <a:noAutofit/>
          </a:bodyPr>
          <a:lstStyle/>
          <a:p>
            <a:pPr marL="1325880" lvl="4" indent="0" algn="ctr">
              <a:buNone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Сергей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Муравьев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-Апостол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 descr="C:\Users\1\Pictures\muravyov-apostol_1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378904" y="1196752"/>
            <a:ext cx="2266347" cy="27544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367" y="3861048"/>
            <a:ext cx="2520280" cy="2798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9833" y="3244334"/>
            <a:ext cx="33421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Петр Каховский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Екатерина Ивановна Трубецкая</a:t>
            </a:r>
            <a:endParaRPr lang="ru-RU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44824"/>
            <a:ext cx="3039739" cy="41265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Мария Николаевна Волконская</a:t>
            </a:r>
            <a:endParaRPr lang="ru-RU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1\Pictures\69617815_Neizvestnuyy_hudozhnik_nachalo_1820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848" y="1844824"/>
            <a:ext cx="3074114" cy="39438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Александра Григорьевна Муравьева</a:t>
            </a:r>
            <a:endParaRPr lang="ru-RU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373563"/>
          </a:xfrm>
        </p:spPr>
        <p:txBody>
          <a:bodyPr/>
          <a:lstStyle/>
          <a:p>
            <a:endParaRPr lang="ru-RU"/>
          </a:p>
        </p:txBody>
      </p:sp>
      <p:pic>
        <p:nvPicPr>
          <p:cNvPr id="17410" name="Picture 2" descr="C:\Users\1\Pictures\93274a644b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752" y="1628800"/>
            <a:ext cx="4802306" cy="46805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568</TotalTime>
  <Words>89</Words>
  <Application>Microsoft Office PowerPoint</Application>
  <PresentationFormat>Экран (4:3)</PresentationFormat>
  <Paragraphs>28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Аптека</vt:lpstr>
      <vt:lpstr>                </vt:lpstr>
      <vt:lpstr>Презентация PowerPoint</vt:lpstr>
      <vt:lpstr>Восстание  декабристов  14 декабря 1825 года</vt:lpstr>
      <vt:lpstr>Декабристы перед казнью</vt:lpstr>
      <vt:lpstr>Казненные декабристы</vt:lpstr>
      <vt:lpstr>Презентация PowerPoint</vt:lpstr>
      <vt:lpstr>Екатерина Ивановна Трубецкая</vt:lpstr>
      <vt:lpstr>Мария Николаевна Волконская</vt:lpstr>
      <vt:lpstr>Александра Григорьевна Муравьева</vt:lpstr>
      <vt:lpstr>Елизавета Петровна Нарышкина</vt:lpstr>
      <vt:lpstr>Александра Васильевна Ентальцева</vt:lpstr>
      <vt:lpstr>Наталья Дмитриевна Фонвизина</vt:lpstr>
      <vt:lpstr>Александра Ивановна Давыдова</vt:lpstr>
      <vt:lpstr>Прасковья Егоровна Анненкова  (Полина Гебль)</vt:lpstr>
      <vt:lpstr>Анна Васильевна Розен</vt:lpstr>
      <vt:lpstr>Мария Казимировна  Юшневская</vt:lpstr>
      <vt:lpstr>Камилла Петровна Ивашева</vt:lpstr>
      <vt:lpstr>Варвара Михайловна Шаховская 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</dc:title>
  <dc:creator>1</dc:creator>
  <cp:lastModifiedBy>Admin</cp:lastModifiedBy>
  <cp:revision>52</cp:revision>
  <dcterms:created xsi:type="dcterms:W3CDTF">2014-01-22T09:19:41Z</dcterms:created>
  <dcterms:modified xsi:type="dcterms:W3CDTF">2020-12-13T15:13:53Z</dcterms:modified>
</cp:coreProperties>
</file>