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2" r:id="rId3"/>
    <p:sldId id="279" r:id="rId4"/>
    <p:sldId id="264" r:id="rId5"/>
    <p:sldId id="274" r:id="rId6"/>
    <p:sldId id="281" r:id="rId7"/>
    <p:sldId id="282" r:id="rId8"/>
    <p:sldId id="283" r:id="rId9"/>
    <p:sldId id="285" r:id="rId10"/>
    <p:sldId id="284" r:id="rId11"/>
    <p:sldId id="286" r:id="rId12"/>
    <p:sldId id="287" r:id="rId13"/>
    <p:sldId id="276" r:id="rId14"/>
    <p:sldId id="277" r:id="rId15"/>
    <p:sldId id="267" r:id="rId16"/>
    <p:sldId id="26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9A5876-0677-414A-AA14-5ED53B4E5A5A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F9C656-117B-4EA9-A15D-2A7B0F602D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9A5876-0677-414A-AA14-5ED53B4E5A5A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F9C656-117B-4EA9-A15D-2A7B0F602D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9A5876-0677-414A-AA14-5ED53B4E5A5A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F9C656-117B-4EA9-A15D-2A7B0F602D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9A5876-0677-414A-AA14-5ED53B4E5A5A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F9C656-117B-4EA9-A15D-2A7B0F602D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9A5876-0677-414A-AA14-5ED53B4E5A5A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F9C656-117B-4EA9-A15D-2A7B0F602D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9A5876-0677-414A-AA14-5ED53B4E5A5A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F9C656-117B-4EA9-A15D-2A7B0F602D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9A5876-0677-414A-AA14-5ED53B4E5A5A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F9C656-117B-4EA9-A15D-2A7B0F602D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9A5876-0677-414A-AA14-5ED53B4E5A5A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F9C656-117B-4EA9-A15D-2A7B0F602D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9A5876-0677-414A-AA14-5ED53B4E5A5A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F9C656-117B-4EA9-A15D-2A7B0F602D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9A5876-0677-414A-AA14-5ED53B4E5A5A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F9C656-117B-4EA9-A15D-2A7B0F602D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9A5876-0677-414A-AA14-5ED53B4E5A5A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F9C656-117B-4EA9-A15D-2A7B0F602D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09A5876-0677-414A-AA14-5ED53B4E5A5A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AF9C656-117B-4EA9-A15D-2A7B0F602D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1285852" y="2357430"/>
            <a:ext cx="7498080" cy="4143404"/>
          </a:xfrm>
        </p:spPr>
        <p:txBody>
          <a:bodyPr>
            <a:normAutofit lnSpcReduction="10000"/>
          </a:bodyPr>
          <a:lstStyle/>
          <a:p>
            <a:pPr marL="45720" indent="0" algn="ctr">
              <a:buNone/>
            </a:pP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«Нетрадиционные техники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ппликации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как средство художественной выразительности детей дошкольного возраста»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 algn="r">
              <a:buNone/>
            </a:pPr>
            <a:r>
              <a:rPr lang="ru-RU" sz="1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sz="19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Колпакова</a:t>
            </a:r>
            <a:r>
              <a:rPr lang="ru-RU" sz="1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Е.С.</a:t>
            </a:r>
          </a:p>
          <a:p>
            <a:pPr marL="45720" indent="0" algn="r">
              <a:buNone/>
            </a:pPr>
            <a:r>
              <a:rPr lang="ru-RU" sz="1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en-US" sz="1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1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квалификационная категория</a:t>
            </a:r>
          </a:p>
          <a:p>
            <a:pPr marL="45720" indent="0" algn="r">
              <a:buNone/>
            </a:pPr>
            <a:r>
              <a:rPr lang="ru-RU" sz="19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2019 г.</a:t>
            </a:r>
            <a:endParaRPr lang="ru-RU" sz="1900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500166" y="642918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№ 26  «Сказка» комбинированного вида города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Искитима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Новосибирской области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88640"/>
            <a:ext cx="7416824" cy="252028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 ходе занятий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квиллингом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детей, помимо мелкой моторики, развивается глазомер, память, внимание, эстетическое восприятие, аккуратность  усидчивость. Изучать новые более сложные формы и заготовки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квиллинга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детям необходимо постепенно. От самого простого к более сложному. Сначала они учатся наматывать простые спирали, отмерять «на глаз» необходимый размер свободной спирали. После этого, переходя к более сложным элементам, учатся делать «капельки» и так далее. Когда ребенок освоит простейшие элементы и сможет сам составлять из них узоры и картинки, можно приступать к созданию более сложных, многоплановых картинок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 старшей группе мы осваивали простые формы.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88421">
            <a:off x="6467889" y="2722329"/>
            <a:ext cx="2554026" cy="2002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https://avatars.mds.yandex.net/get-pdb/467185/41c4f080-c2e7-418d-acb8-de23eaee76d8/s1200?webp=fals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69735">
            <a:off x="1115616" y="2895644"/>
            <a:ext cx="2319044" cy="16561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https://1igolka.com/wp-content/uploads/2017/11/kvilling_dlya_detey_25_1212410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852936"/>
            <a:ext cx="2598710" cy="36230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3655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16632"/>
            <a:ext cx="7498080" cy="3096344"/>
          </a:xfrm>
        </p:spPr>
        <p:txBody>
          <a:bodyPr>
            <a:normAutofit/>
          </a:bodyPr>
          <a:lstStyle/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Скрапбукинг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калька с английского (</a:t>
            </a:r>
            <a:r>
              <a:rPr lang="ru-RU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scrap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вырезка, </a:t>
            </a:r>
            <a:r>
              <a:rPr lang="ru-RU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book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booking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книга, создавать книгу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Это творческое хобби подразумевает не только создание декорированных фотоальбомов, памятных записных книг, но и буквально рождает книгу памятных срезов человеческой жизни. Каждая из которых уникальна, как сама жизнь, представленная в единственном экземпляре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/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Скрапбукинг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увлекательный вид творчества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поэтому, мы решили познакомить с ним и дошкольников. Впереди праздник 8 марта, а поделка, сделанная руками ребенка может стать прекрасным подарком маме и бабушке. Эти подарки являются проявлением внимания к членам семьи со стороны ребенка.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996952"/>
            <a:ext cx="3505572" cy="2629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924944"/>
            <a:ext cx="2754810" cy="3673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478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83664"/>
            <a:ext cx="2592388" cy="345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3508" y="159631"/>
            <a:ext cx="2664296" cy="254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4204" y="237671"/>
            <a:ext cx="2234784" cy="297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789040"/>
            <a:ext cx="2880320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283968" y="3717032"/>
            <a:ext cx="47850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настоящее время в аппликации можно использовать самые разнообразные материалы. Работа с различными материалами, в различных художественных техниках расширяет возможности ребенка, развивает образное мышление, творческие возможности.</a:t>
            </a:r>
          </a:p>
        </p:txBody>
      </p:sp>
    </p:spTree>
    <p:extLst>
      <p:ext uri="{BB962C8B-B14F-4D97-AF65-F5344CB8AC3E}">
        <p14:creationId xmlns="" xmlns:p14="http://schemas.microsoft.com/office/powerpoint/2010/main" val="226121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42852"/>
            <a:ext cx="7498080" cy="3358156"/>
          </a:xfrm>
        </p:spPr>
        <p:txBody>
          <a:bodyPr>
            <a:normAutofit/>
          </a:bodyPr>
          <a:lstStyle/>
          <a:p>
            <a:pPr indent="283464" algn="just">
              <a:buNone/>
            </a:pPr>
            <a:r>
              <a:rPr lang="ru-RU" dirty="0" smtClean="0"/>
              <a:t> 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Совместной и самостоятельной деятельности чаще всего дети выполняют изображение индивидуально, каждый свою 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аппликацию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 Но особое удовольствие детям доставляет создание общих композиций, где объединяются изображения всех 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детей группы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 Такие работы называются 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коллективными.</a:t>
            </a:r>
          </a:p>
          <a:p>
            <a:pPr indent="283464" algn="just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Большой эмоциональный отклик у 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 вызвало создание коллективной композиции </a:t>
            </a:r>
            <a:r>
              <a:rPr lang="ru-RU" sz="1900" i="1" dirty="0" smtClean="0">
                <a:latin typeface="Times New Roman" pitchFamily="18" charset="0"/>
                <a:cs typeface="Times New Roman" pitchFamily="18" charset="0"/>
              </a:rPr>
              <a:t>«Детский сад»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 Когда дети увидели готовую работу, украшающую группу, не было предела детской радости, восхищения и гордости за свой труд.</a:t>
            </a:r>
          </a:p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290657"/>
            <a:ext cx="3552395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068960"/>
            <a:ext cx="3888432" cy="2916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285728"/>
            <a:ext cx="7498080" cy="4800600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дальнейшем мы планируем продолжить работу с использованием нетрадиционных техник и приемов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аппликации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(нитки, коллаж, торцевание)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Продолжить тесное сотрудничество с родителями по вопросам развития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художественно - творческих способностей детей через аппликацию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с использованием нетрадиционных технологий.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571472" y="-523220"/>
            <a:ext cx="8572528" cy="6897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23672" tIns="753825" rIns="615756" bIns="712563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Заключение.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Анализ полученных результатов позволяет сделать вывод о том, что целенаправленная деятельность, проводимая в течении 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года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, помогла 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достичь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цели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, которую я ставила в начале своей работы: 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развитие 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фантазии, воображения, творческих способностей детей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через выполнение  аппликации с использование нетрадиционных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материалов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. Дети старшего дошкольного возраста умело действуют с ножницами и бумагой, составляя оригинальные композиции не только на совместных занятиях со взрослым, но и в самостоятельной деятельности. Не осталось детей с низким уровнем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сформированности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 изобразительных умений и навыков.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Кроме того, анализируя полученные результаты я смогла выявить особенности приобретения умений и навыков как группой в целом, так и отдельными детьми, наметить необходимые способы оказания помощи этим  детям.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Развивая творческую инициативу детей, необходимо предоставлять возможность самостоятельно выбирать способы изображения, тему и выразительные средства.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Таким образом, приобщив ребенка к изобразительному творчеству, мы сможем помочь ему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самовыражаться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. Путешествуя по миру прекрасного, ребенок получает не только навыки и приемы работы с изобразительными материалами, но и совершенствуется духовно, учится оценивать события жизни и явления природы, постигает чувство прекрасного. А это и есть одна из главных задач воспитания.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071538" y="214290"/>
            <a:ext cx="7572428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Данная программа составлена с учетом: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 «Программа художественного воспитания и развития детей 2-7 лет»/ автор И. А. Лыкова.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Швайко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Г. С. Занятия по изобразительной деятельности в детском саду: старшая группа. Программа, конспекты. – М.: Гуманитарный изд. центр ВЛАДОС, 2003, 160 с., ил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3. Дронова Т. Н. Художественное творчество детей 2-7 лет: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Метод.пособие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для воспитателей: Просвещение, 2011.-240с.: ил.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4. Занятия изобразительной деятельности Коллективное творчество/под ред. А. А.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Грибовской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-М: ТЦ Сфера, 2010.-192с. (Вместе с детьми)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Литература: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Гусакова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М. А. Аппликация: Пособие для педагогов дошкольного образования - М.: Просвещение, 2000.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Каракулова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О. «Рисуем» скотчем!» // Обруч. - 2003. - № 5.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Квач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Н. В. Развитие образного мышления и графических навыков у детей 5-7 лет: Пособие для педагогов дошкольных учреждений. - М.: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Гуманит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изд. Центр ВЛАДОС, 2001.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Арапова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С. В. Обучение изобразительному искусству. Интеграция художественного и логического. – СПб.: КАРО, 2004. – (Модернизация общего образования).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Корчикова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О. В. Декоративно-прикладное творчество в детских дошкольных учреждениях (серия «Мир вашего ребенка»). – Ростов Н/Д: Феникс, 2002.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6. Нетрадиционные техники и материалы, планирование, конспекты занятий. / Под ред. Р. Г. Казаковой. – М.: ТЦ Сфера, 2005. – (серия «Вместе с детьми»).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214290"/>
            <a:ext cx="7643866" cy="6357982"/>
          </a:xfrm>
        </p:spPr>
        <p:txBody>
          <a:bodyPr>
            <a:noAutofit/>
          </a:bodyPr>
          <a:lstStyle/>
          <a:p>
            <a:pPr indent="283464" algn="just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Современная концепция начального воспитания и образования, изменение требований к содержанию и характеру начального образования определяют необходимость совершенствования развития ребенка дошкольного возраста, как много аспектного целостного процесса, важным направлением которого является целостное развитие.</a:t>
            </a:r>
          </a:p>
          <a:p>
            <a:pPr indent="283464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то же время, в начальной школе многие учащиеся сталкиваются с трудностями письма, что обусловлено недостаточным развитием у них мелкой моторики. Нарушения мелкой моторики, в свою очередь, влияют на развитие речи.</a:t>
            </a:r>
          </a:p>
          <a:p>
            <a:pPr indent="283464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Один из распространённых видов изобразительного искусства - </a:t>
            </a:r>
            <a:r>
              <a:rPr lang="ru-RU" sz="2000" i="1" u="sng" dirty="0" smtClean="0">
                <a:latin typeface="Times New Roman" pitchFamily="18" charset="0"/>
                <a:cs typeface="Times New Roman" pitchFamily="18" charset="0"/>
              </a:rPr>
              <a:t>аппликация,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даёт большие потенциальные возможности для формирования умственных, творческих способностей дошкольника, для становления его нравственных представлений, трудовых умений, художественного вкуса, а также способствует развитию моторики рук, которая так необходима ребёнку с недоразвитием речи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42852"/>
            <a:ext cx="7498080" cy="6429420"/>
          </a:xfrm>
        </p:spPr>
        <p:txBody>
          <a:bodyPr>
            <a:normAutofit fontScale="62500" lnSpcReduction="20000"/>
          </a:bodyPr>
          <a:lstStyle/>
          <a:p>
            <a:pPr indent="18288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своей работе, я всегда нахожусь в поиске нового, необычного. Поэтому меня очень заинтересовала эта тема.</a:t>
            </a:r>
          </a:p>
          <a:p>
            <a:pPr indent="18288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Основываясь на своем опыте, стараюсь максимально создавать условия для творческой деятельности детей.</a:t>
            </a:r>
          </a:p>
          <a:p>
            <a:pPr indent="18288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Работая в группе с ОНР (недоразвитие речи у детей) я часто наблюдаю, с какими трудностями приходиться сталкиваться детям при работе пальчиками. У ребенка пропадает желание, он не всегда может довести начатое до конца.</a:t>
            </a:r>
          </a:p>
          <a:p>
            <a:pPr indent="18288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Поэтому в своей работе я стала использовать нетрадиционные формы аппликации. Данный вид деятельности при минимальных затратах ( в работе использую доступные и недорогие материалы: бумажные салфетки, вата, поролон, нитки, крупы, засушенные листья, пластилин) позволяет решать как программные задачи, так и коррекционные: развивается произвольное внимание, речевая и общая инициатива, воображение, мелкая моторика рук, снимается чувство скованности, преодолевается двигательная расторможенность.</a:t>
            </a:r>
          </a:p>
          <a:p>
            <a:pPr indent="18288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Необычные материалы привлекают детей, вызывают их удивление. Они задают вопросы, тем самым обогащая и активизируя свой словарный запас.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14290"/>
            <a:ext cx="7715304" cy="6286544"/>
          </a:xfrm>
        </p:spPr>
        <p:txBody>
          <a:bodyPr>
            <a:normAutofit/>
          </a:bodyPr>
          <a:lstStyle/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Проблема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Слабо развита мелкая и тонкая моторика пальцев рук.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Недостаточный уровень речевой  активности детей.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Неумение выполнять задания по образцу, слабо развито  умение ориентироваться на  плоскости. 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развитие фантазии, воображения, творческих способностей детей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через выполнение  аппликации с использование нетрадиционных материалов.</a:t>
            </a:r>
          </a:p>
          <a:p>
            <a:pPr algn="just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Воспитывать интерес к аппликации.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Развивать чувство формы, цвета, пропорций.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Учить вырезать различные фигуры или их детали из различного материала и создавать из них предметные и сюжетные композиции.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Формировать аккуратное и бережное отношение к материалам.</a:t>
            </a:r>
          </a:p>
          <a:p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14290"/>
            <a:ext cx="7715304" cy="6000792"/>
          </a:xfrm>
        </p:spPr>
        <p:txBody>
          <a:bodyPr>
            <a:noAutofit/>
          </a:bodyPr>
          <a:lstStyle/>
          <a:p>
            <a:pPr indent="457200">
              <a:buNone/>
            </a:pPr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Формы работы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 детьми</a:t>
            </a:r>
          </a:p>
          <a:p>
            <a:pPr indent="457200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Совместная деятельность взрослого с детьми</a:t>
            </a:r>
          </a:p>
          <a:p>
            <a:pPr indent="45720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• Организованные формы образовательной деятельности 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(НОД)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Основной задачей занятий по развитию художественно-эстетической деятельности является обучение детей аппликации.</a:t>
            </a:r>
          </a:p>
          <a:p>
            <a:pPr indent="45720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• Образовательная деятельность в режимных моментах.</a:t>
            </a:r>
          </a:p>
          <a:p>
            <a:pPr indent="45720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• Выставки детских работ формируют эмоциональное отношение детей к продуктивной деятельности, дети учатся сравнивать свои работы с работами других детей, стремятся к лучшему результату. Кроме того, выставки детских работ позволяют проследить динамику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обучаемости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ребенка от младшей до подготовительной группы.</a:t>
            </a:r>
          </a:p>
          <a:p>
            <a:pPr indent="457200">
              <a:buNone/>
            </a:pPr>
            <a:r>
              <a:rPr lang="ru-RU" sz="1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Самостоятельная деятельность детей</a:t>
            </a:r>
          </a:p>
          <a:p>
            <a:pPr indent="45720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• Дидактические игры</a:t>
            </a:r>
          </a:p>
          <a:p>
            <a:pPr indent="45720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• Выкладывание предметов из счетных палочек</a:t>
            </a:r>
          </a:p>
          <a:p>
            <a:pPr indent="45720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• Рассматривание репродукций картин, иллюстраций книг, изделий народно- прикладного искусства</a:t>
            </a:r>
          </a:p>
          <a:p>
            <a:pPr indent="45720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• Игры со строительным материалом и с конструктором</a:t>
            </a:r>
          </a:p>
          <a:p>
            <a:pPr indent="45720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• Работа с книжками-раскрасками</a:t>
            </a:r>
          </a:p>
          <a:p>
            <a:pPr indent="45720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• Работа с трафаретами</a:t>
            </a:r>
          </a:p>
          <a:p>
            <a:pPr indent="45720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занятиях с детьми мы используем следующие виды аппликации:</a:t>
            </a:r>
          </a:p>
          <a:p>
            <a:pPr indent="45720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предметная 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(состоящая из отдельных изображений)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indent="45720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сюжетная 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(отображающая событие)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indent="45720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декоративная 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(включающая узоры, которыми можно украсить различные предметы)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5720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Существует много различных видов аппликаций. Самый простой и распространенный вид аппликации – аппликация из бумаги. Она хорошо режется, сгибается, клеится, рвется.</a:t>
            </a:r>
          </a:p>
          <a:p>
            <a:pPr indent="457200"/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404664"/>
            <a:ext cx="7498080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В ходе работы с детьми старшей группы были опробованы следующие нетрадиционные техники аппликации:</a:t>
            </a:r>
          </a:p>
          <a:p>
            <a:pPr>
              <a:buFont typeface="Wingdings" pitchFamily="2" charset="2"/>
              <a:buChar char="v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Обрывная аппликация;</a:t>
            </a:r>
          </a:p>
          <a:p>
            <a:pPr>
              <a:buFont typeface="Wingdings" pitchFamily="2" charset="2"/>
              <a:buChar char="v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Объемная аппликация из бумажных салфеток;</a:t>
            </a:r>
          </a:p>
          <a:p>
            <a:pPr>
              <a:buFont typeface="Wingdings" pitchFamily="2" charset="2"/>
              <a:buChar char="v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Аппликация из природного материала;</a:t>
            </a:r>
          </a:p>
          <a:p>
            <a:pPr>
              <a:buFont typeface="Wingdings" pitchFamily="2" charset="2"/>
              <a:buChar char="v"/>
            </a:pP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Квиллинг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v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Аппликация из ватных дисков;</a:t>
            </a:r>
          </a:p>
          <a:p>
            <a:pPr>
              <a:buFont typeface="Wingdings" pitchFamily="2" charset="2"/>
              <a:buChar char="v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Аппликация из крупы</a:t>
            </a:r>
          </a:p>
          <a:p>
            <a:pPr>
              <a:buFont typeface="Wingdings" pitchFamily="2" charset="2"/>
              <a:buChar char="v"/>
            </a:pP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Скрапбукинг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987227" y="116632"/>
            <a:ext cx="4173254" cy="576064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sz="2900" b="1" dirty="0">
                <a:latin typeface="Times New Roman" panose="02020603050405020304" pitchFamily="18" charset="0"/>
                <a:cs typeface="Times New Roman" pitchFamily="18" charset="0"/>
              </a:rPr>
              <a:t>Обрывная 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аппликация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отдельный вид аппликации, суть которого можно уловить из названия. В обрывной аппликации все детали рисунка не вырезаются из цветной бумаги, а отрываются и приклеиваются в виде мозаики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just">
              <a:buNone/>
            </a:pPr>
            <a:endParaRPr lang="ru-RU" sz="2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Салфетки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очень интересный материал для 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творчества. Данная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 очень помогает и мне в работе с детьми по развитию у них мелкой моторики, творчества, самостоятельности, художественного вкуса. Из скрученных салфеточек работы получаются яркими,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объемными.</a:t>
            </a:r>
          </a:p>
          <a:p>
            <a:pPr algn="just"/>
            <a:endParaRPr lang="ru-RU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0509" y="188640"/>
            <a:ext cx="3205163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F:\самообразование\Без имени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0509" y="3573016"/>
            <a:ext cx="2283316" cy="29545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790817"/>
            <a:ext cx="1998222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5749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203300"/>
            <a:ext cx="7498080" cy="4800600"/>
          </a:xfrm>
        </p:spPr>
        <p:txBody>
          <a:bodyPr>
            <a:normAutofit/>
          </a:bodyPr>
          <a:lstStyle/>
          <a:p>
            <a:pPr algn="just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Природа разнообразна и дает неисчислимое количество материалов для детского творчества. Работа с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природными материалами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успокаивает, формирует усидчивость, раскрывает «скрытые» возможности природы, развивает мелкую моторику ребенка, мышление и воображение. Различают такие основные виды работ: аппликация из круп, листьев, цветов, семян, семечек, зерен и ягод, аппликация с ракушками,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квиллинг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Можно комбинировать эти техники и дополнять другими, например, аппликацию из пластилина. Еще одно название аппликации из природных материалов, композиций, создание картин из подручных средств –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экопластика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7" descr="https://freshapplestudio.ru/public/efkefullsizel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590673"/>
            <a:ext cx="3454878" cy="25911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knittochka.ru/wp-content/uploads/6-94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284984"/>
            <a:ext cx="3457890" cy="25934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6546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88640"/>
            <a:ext cx="3168352" cy="3658418"/>
          </a:xfrm>
        </p:spPr>
        <p:txBody>
          <a:bodyPr>
            <a:normAutofit/>
          </a:bodyPr>
          <a:lstStyle/>
          <a:p>
            <a:pPr algn="just"/>
            <a:r>
              <a:rPr lang="ru-RU" sz="1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Объемная аппликация 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 бумаги – уникальный вид детского творчества, благодаря которому можно склеить объемные фигурки животных, роботов, героев мультфильмов, домики и даже буквы алфавита. 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04664"/>
            <a:ext cx="3314179" cy="2485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552478"/>
            <a:ext cx="3608057" cy="2706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996952"/>
            <a:ext cx="3672408" cy="2754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25928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Другая 3">
      <a:dk1>
        <a:sysClr val="windowText" lastClr="000000"/>
      </a:dk1>
      <a:lt1>
        <a:srgbClr val="FFFFFF"/>
      </a:lt1>
      <a:dk2>
        <a:srgbClr val="000000"/>
      </a:dk2>
      <a:lt2>
        <a:srgbClr val="AB004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407</TotalTime>
  <Words>760</Words>
  <Application>Microsoft Office PowerPoint</Application>
  <PresentationFormat>Экран (4:3)</PresentationFormat>
  <Paragraphs>86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Муниципальное бюджетное дошкольное образовательное учреждение детский сад № 26  «Сказка» комбинированного вида города Искитима Новосибирской области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Объемная аппликация из бумаги – уникальный вид детского творчества, благодаря которому можно склеить объемные фигурки животных, роботов, героев мультфильмов, домики и даже буквы алфавита.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САМООБРАЗОВАНИЕ</dc:title>
  <dc:creator>Александр</dc:creator>
  <cp:lastModifiedBy>Хозяин</cp:lastModifiedBy>
  <cp:revision>51</cp:revision>
  <dcterms:created xsi:type="dcterms:W3CDTF">2019-04-22T15:18:58Z</dcterms:created>
  <dcterms:modified xsi:type="dcterms:W3CDTF">2021-04-12T13:58:30Z</dcterms:modified>
</cp:coreProperties>
</file>