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3" r:id="rId3"/>
    <p:sldId id="308" r:id="rId4"/>
    <p:sldId id="307" r:id="rId5"/>
    <p:sldId id="311" r:id="rId6"/>
    <p:sldId id="312" r:id="rId7"/>
    <p:sldId id="313" r:id="rId8"/>
    <p:sldId id="315" r:id="rId9"/>
    <p:sldId id="314" r:id="rId10"/>
    <p:sldId id="316" r:id="rId11"/>
    <p:sldId id="301" r:id="rId12"/>
    <p:sldId id="318" r:id="rId13"/>
    <p:sldId id="319" r:id="rId14"/>
    <p:sldId id="320" r:id="rId15"/>
    <p:sldId id="317" r:id="rId16"/>
    <p:sldId id="321" r:id="rId17"/>
    <p:sldId id="322" r:id="rId18"/>
    <p:sldId id="323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golife.ru/logopedy/palchikovaya-gimnastika-logopedy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«Новогодний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праздник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2132856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гимнастику для глаз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Выполняем каждый раз.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Вправо, влево, кругом, вниз,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ты не ленись.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Укрепляем мышцы глаза.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Видеть лучше будем сразу.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вправо, глазки влево,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 кругу проведем.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</a:t>
            </a:r>
            <a:r>
              <a:rPr lang="ru-RU" sz="2800" b="1" dirty="0" err="1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поморгаем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немножечко потрем.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56279" y="0"/>
            <a:ext cx="81539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  «Чего не стало?»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назовите, какие игрушки на елке.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закройте глаза. Я уберу с елки одну игрушку, а вы скажете, чего не стало.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://ekladata.com/J1fILqcG1gpBg6THdU4Xim74ON8@792x9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53344"/>
            <a:ext cx="79208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https://ramkishop.ru/img/Products/Ukrashenie-novogodnee-Bronzovaya-shishka-iz-metalla-7_5x13x7_5-sm-41285-1-big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077072"/>
            <a:ext cx="1012635" cy="2043608"/>
          </a:xfrm>
          <a:prstGeom prst="rect">
            <a:avLst/>
          </a:prstGeom>
          <a:noFill/>
        </p:spPr>
      </p:pic>
      <p:pic>
        <p:nvPicPr>
          <p:cNvPr id="13" name="Picture 2" descr="https://kolomenka.ru/catalog_imgs/very_big/img_43413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1800200" cy="2304256"/>
          </a:xfrm>
          <a:prstGeom prst="rect">
            <a:avLst/>
          </a:prstGeom>
          <a:noFill/>
        </p:spPr>
      </p:pic>
      <p:pic>
        <p:nvPicPr>
          <p:cNvPr id="14" name="Picture 6" descr="https://glissada74.ru/upload/iblock/c89/c89997c5af56d4417be2fca9bd61a9d3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2267471" cy="2267471"/>
          </a:xfrm>
          <a:prstGeom prst="rect">
            <a:avLst/>
          </a:prstGeom>
          <a:noFill/>
        </p:spPr>
      </p:pic>
      <p:pic>
        <p:nvPicPr>
          <p:cNvPr id="15" name="Picture 4" descr="https://www.shopelectro.ru/media/cache/69/07/6907a301a3dce59977e9c0c8b67c7ba3.pn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628800"/>
            <a:ext cx="1440160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ekladata.com/J1fILqcG1gpBg6THdU4Xim74ON8@792x9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792088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s://kolomenka.ru/catalog_imgs/very_big/img_434134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C"/>
              </a:clrFrom>
              <a:clrTo>
                <a:srgbClr val="FAFA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1800200" cy="2304256"/>
          </a:xfrm>
          <a:prstGeom prst="rect">
            <a:avLst/>
          </a:prstGeom>
          <a:noFill/>
        </p:spPr>
      </p:pic>
      <p:pic>
        <p:nvPicPr>
          <p:cNvPr id="14" name="Picture 6" descr="https://glissada74.ru/upload/iblock/c89/c89997c5af56d4417be2fca9bd61a9d3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149080"/>
            <a:ext cx="2267471" cy="2267471"/>
          </a:xfrm>
          <a:prstGeom prst="rect">
            <a:avLst/>
          </a:prstGeom>
          <a:noFill/>
        </p:spPr>
      </p:pic>
      <p:pic>
        <p:nvPicPr>
          <p:cNvPr id="15" name="Picture 4" descr="https://www.shopelectro.ru/media/cache/69/07/6907a301a3dce59977e9c0c8b67c7ba3.pn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340768"/>
            <a:ext cx="1440160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ekladata.com/J1fILqcG1gpBg6THdU4Xim74ON8@792x9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568952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https://glissada74.ru/upload/iblock/c89/c89997c5af56d4417be2fca9bd61a9d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2267471" cy="2267471"/>
          </a:xfrm>
          <a:prstGeom prst="rect">
            <a:avLst/>
          </a:prstGeom>
          <a:noFill/>
        </p:spPr>
      </p:pic>
      <p:pic>
        <p:nvPicPr>
          <p:cNvPr id="15" name="Picture 4" descr="https://www.shopelectro.ru/media/cache/69/07/6907a301a3dce59977e9c0c8b67c7ba3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573016"/>
            <a:ext cx="2016224" cy="2592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http://ekladata.com/J1fILqcG1gpBg6THdU4Xim74ON8@792x98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8"/>
            <a:ext cx="792088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https://www.shopelectro.ru/media/cache/69/07/6907a301a3dce59977e9c0c8b67c7ba3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933056"/>
            <a:ext cx="1440160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251520" y="106760"/>
            <a:ext cx="88924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«Назови ласково» ( игра с мячом)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Зима – Зимушка, санки – саночки, перчатки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перчаточки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лёд – ледок, снеговик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снеговичок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горка – горочка, снег – снежок,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сугроб –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сугробик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мороз – морозец, ёлка – ёлочка, игрушка – игрушечка и 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тд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7" name="Picture 11" descr="https://cdn2.static1-sima-land.com/items/220701/1/700-nw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17440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0" y="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«Какой? Какая? Какие?»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осмотрите внимательно на картинки, и скажите как можно больше слов об этом предмете.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Снеговик (какой?) –  большой, белый, круглый, веселый…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Гирлянда (какая?) –  новая, красивая, блестящая, разноцветная…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.pinimg.com/originals/f5/0d/73/f50d733e5713d30c832ce5d1fd830a77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6004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g-fotki.yandex.ru/get/117474/62032489.19/0_cd733_a2af2a0b_orig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060848"/>
            <a:ext cx="4248473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Мишура (какая?) –   блестящая, новогодняя, серебристая…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Игрушка (какая?) –  красивая, стеклянная, круглая, новогодняя…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cdn1.ozone.ru/multimedia/1021668111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28396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fisha-omsk.ru/media/events/592930457f9cf21860cc07810d536c62.1024_NCoUf9A.jpg"/>
          <p:cNvPicPr/>
          <p:nvPr/>
        </p:nvPicPr>
        <p:blipFill>
          <a:blip r:embed="rId3" cstate="email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850" y="1628800"/>
            <a:ext cx="4375150" cy="436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 Мороз (какой?) – сказочный, огромный, добрый, веселый…</a:t>
            </a:r>
            <a:endParaRPr lang="ru-RU" i="1" dirty="0" smtClean="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Снегурочка (какая?) – красивая, добрая, веселая…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Рисунок 2" descr="https://images.ru.prom.st/592199459_w640_h640_figura-na-podstavke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485406" cy="5378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s60.radikal.ru/i169/0909/94/8e7238290a31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4429770" cy="5637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3074" name="Picture 2" descr="https://dou8.edu-nv.ru/files/administrator.dou8_edu_nv_ru/%D0%BB%D0%BE%D0%B3%D0%BE%D1%82%D0%B8%D0%BF_%D1%81%D0%B0%D0%B4%D0%B8%D0%BA%D0%B0/%D1%81%D0%BC%D0%B0%D0%B9%D0%BB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480720" cy="50649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0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Доброе утро! Сегодня такой чудесный день. У меня хорошее настроение.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оно было такое же чудесное у вас, назовите своё имя ласково.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91925" y="548680"/>
            <a:ext cx="68032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тгадайте загадки,  и вы узнаете, о чем мы будем сегодня говорить.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79512" y="919172"/>
            <a:ext cx="39604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Красавица какая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Стоит, светло сверкая,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пышно убрана!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Скажите, кто она? 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Новогодняя елка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Рисунок 5" descr="https://otkrytki2.ru/images/pngdownload/novyy-god02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17"/>
          <a:stretch>
            <a:fillRect/>
          </a:stretch>
        </p:blipFill>
        <p:spPr bwMode="auto">
          <a:xfrm>
            <a:off x="2555776" y="675804"/>
            <a:ext cx="6173291" cy="618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29333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с седою бородой.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Шуба, посох со звездой.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подарки нам принес,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же это?  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 Мороз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Рисунок 2" descr="http://s60.radikal.ru/i169/0909/94/8e7238290a31.jp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08391"/>
            <a:ext cx="4879181" cy="654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skoltug.tar.obr55.ru/files/2020/01/N58E2EAF502C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70485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386291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на резвой тройке мчится,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 пока что маленький.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Громко в двери к нам стучится,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 сметая с валенок.  (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Новый год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-138499"/>
            <a:ext cx="961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на развитие речевого дыхания «Снег идёт!»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Представьте зиму. На улице снежок падает. Давайте подуем на снежинки!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берет кусочек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ваты, сворачивает его в шарик, кладет на ладонь, сдувает с ладони,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повторяют. 5раз.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https://img1.akspic.ru/image/47539-sneg-derevo-nebo-el-moroz-2048x1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41376"/>
            <a:ext cx="8712968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554197"/>
            <a:ext cx="84604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«Исправь ошибку» 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буду читать предложения, а вы послушайте, найдите в них ошибки и назовите предложение верно.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Маска     любит     надевать     Машу.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Елка    пляшет    возле    Снегурочки.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   нарядили    игрушки    елками.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Елка     зажглась    на     лампочках.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    Мороз    принес   мешок    в     подарках.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836712"/>
            <a:ext cx="860444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tooltip="пальчиковая гимнастика с детьми"/>
              </a:rPr>
              <a:t>Пальчиковая гимнастика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 елке»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на елке веселились,                 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Ритмичные хлопки в ладоши.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плясали и резвились.             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Ритмичные удары кулачками.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добрый Дед Мороз       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«Шагают» средним и указательным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подарки принес.               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пальцами по столу.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 большущие пакеты,          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«Рисуют» руками большой круг.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них же – вкусные предметы: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Ритмичные хлопки.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Конфеты в бумажках синих,             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Загибают на обеих руках по одному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Орешки рядом с ними,                           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пальчику, начиная с большого.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Груша, яблоко, один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Золотистый мандарин.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8169" y="367095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327140"/>
            <a:ext cx="83884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тетрадях.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Откройте тетради и скажите, что нарисовал художник?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загадку об одном из этих предметов.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 будет? Хлопушки. Конфеты.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Сосульки. Шары золотистого цвета.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Песни и пляски. Смех без умолка.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это будет, по-вашему?…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(елка). (щелкаем на мышь)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ds04.infourok.ru/uploads/ex/06b0/0008440f-581d8bd7/hello_html_meeb58aa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060848"/>
            <a:ext cx="6264696" cy="428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6211669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Возьмите зеленый карандаш и обведите елочку по контуру, а потом нарисуйте на ней украшения.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360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53</cp:revision>
  <dcterms:created xsi:type="dcterms:W3CDTF">2020-11-09T04:40:14Z</dcterms:created>
  <dcterms:modified xsi:type="dcterms:W3CDTF">2021-04-12T12:20:26Z</dcterms:modified>
</cp:coreProperties>
</file>