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94" r:id="rId4"/>
    <p:sldId id="299" r:id="rId5"/>
    <p:sldId id="300" r:id="rId6"/>
    <p:sldId id="301" r:id="rId7"/>
    <p:sldId id="257" r:id="rId8"/>
    <p:sldId id="296" r:id="rId9"/>
    <p:sldId id="297" r:id="rId10"/>
    <p:sldId id="298" r:id="rId11"/>
    <p:sldId id="302" r:id="rId12"/>
    <p:sldId id="303" r:id="rId13"/>
    <p:sldId id="305" r:id="rId14"/>
    <p:sldId id="304" r:id="rId15"/>
    <p:sldId id="258" r:id="rId16"/>
    <p:sldId id="259" r:id="rId17"/>
    <p:sldId id="277" r:id="rId18"/>
    <p:sldId id="278" r:id="rId19"/>
    <p:sldId id="279" r:id="rId20"/>
    <p:sldId id="280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528" y="1628800"/>
            <a:ext cx="845614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 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«Обувь»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2" descr="http://900igr.net/datai/predmety/Obuv-2.files/0007-006-Detskie-botin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391" y="2060848"/>
            <a:ext cx="2101281" cy="22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64201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ervoklasnik.ru/upload/iblock/118/828b697b7de40794a131290cd5f41399_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764704"/>
            <a:ext cx="5436096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2558058" cy="2558058"/>
          </a:xfrm>
          <a:prstGeom prst="rect">
            <a:avLst/>
          </a:prstGeom>
          <a:noFill/>
        </p:spPr>
      </p:pic>
      <p:pic>
        <p:nvPicPr>
          <p:cNvPr id="3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558058" cy="2558058"/>
          </a:xfrm>
          <a:prstGeom prst="rect">
            <a:avLst/>
          </a:prstGeom>
          <a:noFill/>
        </p:spPr>
      </p:pic>
      <p:pic>
        <p:nvPicPr>
          <p:cNvPr id="4" name="Picture 6" descr="http://template10.2231747.ru/upload/shop_1/2/3/2/item_232/shop_items_catalog_image23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764704"/>
            <a:ext cx="475549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5934670"/>
            <a:ext cx="8892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Игра «Телеграф»: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А сейчас мы с вами будем передавать телеграмму.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501008"/>
            <a:ext cx="2558058" cy="2558058"/>
          </a:xfrm>
          <a:prstGeom prst="rect">
            <a:avLst/>
          </a:prstGeom>
          <a:noFill/>
        </p:spPr>
      </p:pic>
      <p:pic>
        <p:nvPicPr>
          <p:cNvPr id="3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558058" cy="2558058"/>
          </a:xfrm>
          <a:prstGeom prst="rect">
            <a:avLst/>
          </a:prstGeom>
          <a:noFill/>
        </p:spPr>
      </p:pic>
      <p:pic>
        <p:nvPicPr>
          <p:cNvPr id="5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2850464" cy="301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2558058" cy="2558058"/>
          </a:xfrm>
          <a:prstGeom prst="rect">
            <a:avLst/>
          </a:prstGeom>
          <a:noFill/>
        </p:spPr>
      </p:pic>
      <p:pic>
        <p:nvPicPr>
          <p:cNvPr id="3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429000"/>
            <a:ext cx="2558058" cy="2558058"/>
          </a:xfrm>
          <a:prstGeom prst="rect">
            <a:avLst/>
          </a:prstGeom>
          <a:noFill/>
        </p:spPr>
      </p:pic>
      <p:pic>
        <p:nvPicPr>
          <p:cNvPr id="5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131840" y="620688"/>
            <a:ext cx="2160240" cy="19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us.123rf.com/450wm/yupiramos/yupiramos1711/yupiramos171129518/90474052-hands-applauding-isolated-icon-vector-illustration-design.jpg?ver=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2558058" cy="25580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27584" y="-123110"/>
            <a:ext cx="77198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Игра: «Один - много»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692696"/>
            <a:ext cx="27602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Сандаль - сандалии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zpptimfbuz.ru/wp-content/uploads/2016/05/22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8312" y="2396416"/>
            <a:ext cx="1681543" cy="2719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zpptimfbuz.ru/wp-content/uploads/2016/05/2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530" y="2060848"/>
            <a:ext cx="4027957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04785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787527" y="764704"/>
            <a:ext cx="15613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Кед - кеды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http://template10.2231747.ru/upload/shop_1/2/3/2/item_232/shop_items_catalog_image23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8222" y="2276871"/>
            <a:ext cx="475549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template10.2231747.ru/upload/shop_1/2/3/2/item_232/shop_items_catalog_image232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2529" y="3861048"/>
            <a:ext cx="4086494" cy="1951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template10.2231747.ru/upload/shop_1/2/3/2/item_232/shop_items_catalog_image232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 bwMode="auto">
          <a:xfrm>
            <a:off x="2555776" y="2077116"/>
            <a:ext cx="2043247" cy="3567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template10.2231747.ru/upload/shop_1/2/3/2/item_232/shop_items_catalog_image232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599" y="2924944"/>
            <a:ext cx="1584177" cy="149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81147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635896" y="705870"/>
            <a:ext cx="2107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Сапог - сапоги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0" descr="https://www.afisha.uz/ui/materials/2013/10/040782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28863"/>
            <a:ext cx="4006086" cy="2666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s://www.afisha.uz/ui/materials/2013/10/0407828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645289"/>
            <a:ext cx="2232247" cy="297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3848" y="605199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Тапок - тапки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844824"/>
            <a:ext cx="2819798" cy="2981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528634"/>
            <a:ext cx="1728192" cy="304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1817" y="491479"/>
            <a:ext cx="21764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Туфель - туфли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8" descr="https://avatars.mds.yandex.net/get-pdb/33827/9abcd0ed-1d5c-4cef-a553-ab95b6e07822/s1200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 bwMode="auto">
          <a:xfrm flipH="1">
            <a:off x="179512" y="1610344"/>
            <a:ext cx="2713220" cy="334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8" descr="https://avatars.mds.yandex.net/get-pdb/33827/9abcd0ed-1d5c-4cef-a553-ab95b6e07822/s12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0032" y="1594498"/>
            <a:ext cx="3786865" cy="284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www.rasprodaga.ru/pictures/custom/3_79520280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895" y="185102"/>
            <a:ext cx="8362562" cy="626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766713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719725"/>
            <a:ext cx="25937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Валенок - валенки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0" descr="http://give-art.ru/image/data/Valenki/Valenki_novogodnie/0b76157013--obuv-ruchnoj-raboty-detskie-valenki-snegiri-n4526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EFF3F6"/>
              </a:clrFrom>
              <a:clrTo>
                <a:srgbClr val="EFF3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487" y="1988840"/>
            <a:ext cx="2345268" cy="312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0" descr="http://give-art.ru/image/data/Valenki/Valenki_novogodnie/0b76157013--obuv-ruchnoj-raboty-detskie-valenki-snegiri-n452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F3F6"/>
              </a:clrFrom>
              <a:clrTo>
                <a:srgbClr val="EFF3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772816"/>
            <a:ext cx="3493968" cy="299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https://logoped12gruppa.ucoz.ru/_si/0/5908170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22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40975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kademiarechi.ru/wp-content/uploads/2019/11/chetvertyi-lishnii2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060847"/>
            <a:ext cx="1944216" cy="2356625"/>
          </a:xfrm>
          <a:prstGeom prst="rect">
            <a:avLst/>
          </a:prstGeom>
          <a:noFill/>
        </p:spPr>
      </p:pic>
      <p:pic>
        <p:nvPicPr>
          <p:cNvPr id="4" name="Picture 2" descr="https://akademiarechi.ru/wp-content/uploads/2019/11/chetvertyi-lishnii2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1800200" cy="2376264"/>
          </a:xfrm>
          <a:prstGeom prst="rect">
            <a:avLst/>
          </a:prstGeom>
          <a:noFill/>
        </p:spPr>
      </p:pic>
      <p:pic>
        <p:nvPicPr>
          <p:cNvPr id="6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2304256" cy="2448272"/>
          </a:xfrm>
          <a:prstGeom prst="rect">
            <a:avLst/>
          </a:prstGeom>
          <a:noFill/>
        </p:spPr>
      </p:pic>
      <p:pic>
        <p:nvPicPr>
          <p:cNvPr id="8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988840"/>
            <a:ext cx="2123728" cy="2448272"/>
          </a:xfrm>
          <a:prstGeom prst="rect">
            <a:avLst/>
          </a:prstGeom>
          <a:noFill/>
        </p:spPr>
      </p:pic>
      <p:pic>
        <p:nvPicPr>
          <p:cNvPr id="9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060848"/>
            <a:ext cx="2123728" cy="2448272"/>
          </a:xfrm>
          <a:prstGeom prst="rect">
            <a:avLst/>
          </a:prstGeom>
          <a:noFill/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259632" y="271100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«Четвертый лишний»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C"/>
              </a:clrFrom>
              <a:clrTo>
                <a:srgbClr val="FF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467" y="2204864"/>
            <a:ext cx="2343533" cy="2520280"/>
          </a:xfrm>
          <a:prstGeom prst="rect">
            <a:avLst/>
          </a:prstGeom>
          <a:noFill/>
        </p:spPr>
      </p:pic>
      <p:pic>
        <p:nvPicPr>
          <p:cNvPr id="3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2232248" cy="2952328"/>
          </a:xfrm>
          <a:prstGeom prst="rect">
            <a:avLst/>
          </a:prstGeom>
          <a:noFill/>
        </p:spPr>
      </p:pic>
      <p:pic>
        <p:nvPicPr>
          <p:cNvPr id="4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2304256" cy="2448272"/>
          </a:xfrm>
          <a:prstGeom prst="rect">
            <a:avLst/>
          </a:prstGeom>
          <a:noFill/>
        </p:spPr>
      </p:pic>
      <p:sp>
        <p:nvSpPr>
          <p:cNvPr id="29698" name="AutoShape 2" descr="https://mmedia.ozone.ru/multimedia/audio_cd_covers/10172032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0" name="AutoShape 4" descr="https://mmedia.ozone.ru/multimedia/audio_cd_covers/10172032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2" name="Picture 6" descr="https://cdn1.ozone.ru/multimedia/1018302914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2689588" cy="26357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5.infourok.ru/uploads/ex/00f4/0002857b-07bcfbfa/hello_html_m23900e8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2160240" cy="3168352"/>
          </a:xfrm>
          <a:prstGeom prst="rect">
            <a:avLst/>
          </a:prstGeom>
          <a:noFill/>
        </p:spPr>
      </p:pic>
      <p:pic>
        <p:nvPicPr>
          <p:cNvPr id="4" name="Picture 2" descr="https://ds05.infourok.ru/uploads/ex/00f4/0002857b-07bcfbfa/hello_html_m23900e8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680" y="1844824"/>
            <a:ext cx="2880320" cy="2996952"/>
          </a:xfrm>
          <a:prstGeom prst="rect">
            <a:avLst/>
          </a:prstGeom>
          <a:noFill/>
        </p:spPr>
      </p:pic>
      <p:pic>
        <p:nvPicPr>
          <p:cNvPr id="6" name="Picture 4" descr="https://ds05.infourok.ru/uploads/ex/00f4/0002857b-07bcfbfa/hello_html_mb27116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204864"/>
            <a:ext cx="2123728" cy="2448272"/>
          </a:xfrm>
          <a:prstGeom prst="rect">
            <a:avLst/>
          </a:prstGeom>
          <a:noFill/>
        </p:spPr>
      </p:pic>
      <p:pic>
        <p:nvPicPr>
          <p:cNvPr id="28676" name="Picture 4" descr="https://bipbap.ru/wp-content/uploads/2017/11/kisspng-boletus-edulis-edible-mushroom-clip-art-mushroom-5ab4743eb2fd43.8981817015217756787332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1326" y="1772816"/>
            <a:ext cx="2200669" cy="32403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2" descr="http://900igr.net/datai/predmety/Obuv-2.files/0007-006-Detskie-botin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291" y="2320814"/>
            <a:ext cx="2147291" cy="215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590830"/>
            <a:ext cx="2140046" cy="168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2285679" y="2528079"/>
            <a:ext cx="2160240" cy="19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3207" y="2353981"/>
            <a:ext cx="2101281" cy="22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59632" y="271100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Игра: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«Чего не стало?»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2" descr="http://900igr.net/datai/predmety/Obuv-2.files/0007-006-Detskie-botin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9291" y="2320814"/>
            <a:ext cx="2147291" cy="2159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3635896" y="2409952"/>
            <a:ext cx="2160240" cy="19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3207" y="2353981"/>
            <a:ext cx="2101281" cy="22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2076910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12" descr="http://900igr.net/datai/predmety/Obuv-2.files/0007-006-Detskie-botin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14" descr="http://chudomama.com/purchases/uploads/7a8/c2a/6500d4f1f1835075a111d57db9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 bwMode="auto">
          <a:xfrm>
            <a:off x="1187624" y="2060848"/>
            <a:ext cx="2160240" cy="1981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http://cdn.pixabay.com/photo/2017/07/24/18/54/slippers-2535689_960_72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0962" y="2060848"/>
            <a:ext cx="2101281" cy="2221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65853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112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33</cp:revision>
  <dcterms:created xsi:type="dcterms:W3CDTF">2020-09-22T06:24:00Z</dcterms:created>
  <dcterms:modified xsi:type="dcterms:W3CDTF">2021-04-12T12:20:48Z</dcterms:modified>
</cp:coreProperties>
</file>