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4" r:id="rId3"/>
    <p:sldId id="258" r:id="rId4"/>
    <p:sldId id="297" r:id="rId5"/>
    <p:sldId id="295" r:id="rId6"/>
    <p:sldId id="298" r:id="rId7"/>
    <p:sldId id="299" r:id="rId8"/>
    <p:sldId id="300" r:id="rId9"/>
    <p:sldId id="290" r:id="rId10"/>
    <p:sldId id="301" r:id="rId11"/>
    <p:sldId id="302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8F3740-FD50-4841-B835-1CCF09E38B93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4B942-EBCA-4CA9-A29B-EA01C4EBDFF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717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4B942-EBCA-4CA9-A29B-EA01C4EBDFF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27584" y="1575956"/>
            <a:ext cx="7703137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 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з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анятию 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 «Одежда»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635896" y="5877272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октябрь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https://avatars.mds.yandex.net/get-marketpic/165430/market_iTOcU9AsVdQY1g_78Dlpzw/ori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2409800" cy="2769840"/>
          </a:xfrm>
          <a:prstGeom prst="rect">
            <a:avLst/>
          </a:prstGeom>
          <a:noFill/>
        </p:spPr>
      </p:pic>
      <p:pic>
        <p:nvPicPr>
          <p:cNvPr id="5124" name="Picture 4" descr="https://main-cdn.goods.ru/hlr-system/1693485725/100024314076b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2376264" cy="2880320"/>
          </a:xfrm>
          <a:prstGeom prst="rect">
            <a:avLst/>
          </a:prstGeom>
          <a:noFill/>
        </p:spPr>
      </p:pic>
      <p:pic>
        <p:nvPicPr>
          <p:cNvPr id="46082" name="Picture 2" descr="https://i.pinimg.com/originals/c0/5a/5d/c05a5db323550c763f1f8088674bbd0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988840"/>
            <a:ext cx="3243031" cy="2763688"/>
          </a:xfrm>
          <a:prstGeom prst="rect">
            <a:avLst/>
          </a:prstGeom>
          <a:noFill/>
        </p:spPr>
      </p:pic>
      <p:pic>
        <p:nvPicPr>
          <p:cNvPr id="46086" name="Picture 6" descr="https://avatars.mds.yandex.net/get-marketpic/213070/market_ny2UFX3aENQIqNpbU1Dk2w/ori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5768" y="2132856"/>
            <a:ext cx="2088232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642859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main-cdn.goods.ru/hlr-system/1693485725/100024314076b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20888"/>
            <a:ext cx="2376264" cy="2880320"/>
          </a:xfrm>
          <a:prstGeom prst="rect">
            <a:avLst/>
          </a:prstGeom>
          <a:noFill/>
        </p:spPr>
      </p:pic>
      <p:pic>
        <p:nvPicPr>
          <p:cNvPr id="46086" name="Picture 6" descr="https://avatars.mds.yandex.net/get-marketpic/213070/market_ny2UFX3aENQIqNpbU1Dk2w/ori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996952"/>
            <a:ext cx="1944216" cy="2160240"/>
          </a:xfrm>
          <a:prstGeom prst="rect">
            <a:avLst/>
          </a:prstGeom>
          <a:noFill/>
        </p:spPr>
      </p:pic>
      <p:pic>
        <p:nvPicPr>
          <p:cNvPr id="47106" name="Picture 2" descr="https://ae01.alicdn.com/kf/HTB1cTQnQpXXXXbkapXXq6xXFXXXU/New-2017-Girl-Dress-Kids-Ruffles-Lace-Party-Wedding-Dresses-kids-girl-clothes-Princess-dress-For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276872"/>
            <a:ext cx="2592379" cy="2808312"/>
          </a:xfrm>
          <a:prstGeom prst="rect">
            <a:avLst/>
          </a:prstGeom>
          <a:noFill/>
        </p:spPr>
      </p:pic>
      <p:pic>
        <p:nvPicPr>
          <p:cNvPr id="47108" name="Picture 4" descr="https://kahovka.diamondelectric.ru/images/2301/2300168/mashinka_mkb_racing_car_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068960"/>
            <a:ext cx="2520280" cy="16276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642859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pravda.ru/wp-content/uploads/2020/01/smiley1-1024x675-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8192910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s://home.ipickfashion.ru/img/products/81133-kofta-bony-kids-cvet-rozovyj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628800"/>
            <a:ext cx="4514472" cy="483951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extrusionClr>
              <a:schemeClr val="bg1"/>
            </a:extrusionClr>
          </a:sp3d>
        </p:spPr>
      </p:pic>
      <p:sp>
        <p:nvSpPr>
          <p:cNvPr id="10" name="Прямоугольник 9"/>
          <p:cNvSpPr/>
          <p:nvPr/>
        </p:nvSpPr>
        <p:spPr>
          <a:xfrm>
            <a:off x="6516216" y="1844824"/>
            <a:ext cx="576064" cy="439248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Picture 20" descr="https://avatars.mds.yandex.net/get-marketpic/165430/market_iTOcU9AsVdQY1g_78Dlpzw/ori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038600" cy="489654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23528" y="2708920"/>
            <a:ext cx="864096" cy="33843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332656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авайте посмотрим, какие детали одежды нужно пришить.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чего куртка? Куртка без рукава.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чего кофта? Кофта без пуговиц.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cmp24.ru/images/prodacts/sourse/61558/61558266_bryuki-baby-nice-tsvet-korichnevyiy-u-130-1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3816424" cy="4680520"/>
          </a:xfrm>
          <a:prstGeom prst="rect">
            <a:avLst/>
          </a:prstGeom>
          <a:noFill/>
        </p:spPr>
      </p:pic>
      <p:pic>
        <p:nvPicPr>
          <p:cNvPr id="20484" name="Picture 4" descr="https://cstor.nn2.ru/forum/data/forum/images/2017-04/175592086-vk-targe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4248472" cy="50405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99792" y="1844824"/>
            <a:ext cx="504056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988840"/>
            <a:ext cx="1080120" cy="8640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1844824"/>
            <a:ext cx="504056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47667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чего брюки?  Брюки без карманов.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чего рубашка? Рубашка без воротника.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04785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abali.ru/wp-content/uploads/2013/09/shveynaya-mashn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16" y="548680"/>
            <a:ext cx="9145016" cy="61014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https://avatars.mds.yandex.net/get-marketpic/165430/market_iTOcU9AsVdQY1g_78Dlpzw/ori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2409800" cy="2409800"/>
          </a:xfrm>
          <a:prstGeom prst="rect">
            <a:avLst/>
          </a:prstGeom>
          <a:noFill/>
        </p:spPr>
      </p:pic>
      <p:pic>
        <p:nvPicPr>
          <p:cNvPr id="9" name="Picture 2" descr="https://home.ipickfashion.ru/img/products/81133-kofta-bony-kids-cvet-rozovyj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132856"/>
            <a:ext cx="2432151" cy="260726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76200">
            <a:extrusionClr>
              <a:schemeClr val="bg1"/>
            </a:extrusionClr>
          </a:sp3d>
        </p:spPr>
      </p:pic>
      <p:pic>
        <p:nvPicPr>
          <p:cNvPr id="10" name="Picture 2" descr="https://cmp24.ru/images/prodacts/sourse/61558/61558266_bryuki-baby-nice-tsvet-korichnevyiy-u-130-1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1656184" cy="2492896"/>
          </a:xfrm>
          <a:prstGeom prst="rect">
            <a:avLst/>
          </a:prstGeom>
          <a:noFill/>
        </p:spPr>
      </p:pic>
      <p:pic>
        <p:nvPicPr>
          <p:cNvPr id="11" name="Picture 4" descr="https://cstor.nn2.ru/forum/data/forum/images/2017-04/175592086-vk-target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060848"/>
            <a:ext cx="2865512" cy="2855041"/>
          </a:xfrm>
          <a:prstGeom prst="rect">
            <a:avLst/>
          </a:prstGeom>
          <a:noFill/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755576" y="538808"/>
            <a:ext cx="625754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давайте посмотрим, что у нас получилось.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Предлагаю поиграть в игру «Чего не стало?»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0" descr="https://avatars.mds.yandex.net/get-marketpic/165430/market_iTOcU9AsVdQY1g_78Dlpzw/ori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2409800" cy="2409800"/>
          </a:xfrm>
          <a:prstGeom prst="rect">
            <a:avLst/>
          </a:prstGeom>
          <a:noFill/>
        </p:spPr>
      </p:pic>
      <p:pic>
        <p:nvPicPr>
          <p:cNvPr id="10" name="Picture 2" descr="https://cmp24.ru/images/prodacts/sourse/61558/61558266_bryuki-baby-nice-tsvet-korichnevyiy-u-130-1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348880"/>
            <a:ext cx="1656184" cy="2492896"/>
          </a:xfrm>
          <a:prstGeom prst="rect">
            <a:avLst/>
          </a:prstGeom>
          <a:noFill/>
        </p:spPr>
      </p:pic>
      <p:pic>
        <p:nvPicPr>
          <p:cNvPr id="11" name="Picture 4" descr="https://cstor.nn2.ru/forum/data/forum/images/2017-04/175592086-vk-targe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488" y="1916832"/>
            <a:ext cx="2865512" cy="28550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cmp24.ru/images/prodacts/sourse/61558/61558266_bryuki-baby-nice-tsvet-korichnevyiy-u-130-1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348880"/>
            <a:ext cx="1656184" cy="2492896"/>
          </a:xfrm>
          <a:prstGeom prst="rect">
            <a:avLst/>
          </a:prstGeom>
          <a:noFill/>
        </p:spPr>
      </p:pic>
      <p:pic>
        <p:nvPicPr>
          <p:cNvPr id="11" name="Picture 4" descr="https://cstor.nn2.ru/forum/data/forum/images/2017-04/175592086-vk-target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204864"/>
            <a:ext cx="2865512" cy="28550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cmp24.ru/images/prodacts/sourse/61558/61558266_bryuki-baby-nice-tsvet-korichnevyiy-u-130-1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348880"/>
            <a:ext cx="1656184" cy="24928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6818" y="201414"/>
            <a:ext cx="62816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Игра: «Четвертый лишний»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tatic.dochkisinochki.ru/upload/img_loader/cd/6c/64/GL001062545_00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76872"/>
            <a:ext cx="2483768" cy="3065902"/>
          </a:xfrm>
          <a:prstGeom prst="rect">
            <a:avLst/>
          </a:prstGeom>
          <a:noFill/>
        </p:spPr>
      </p:pic>
      <p:pic>
        <p:nvPicPr>
          <p:cNvPr id="5" name="Picture 20" descr="https://avatars.mds.yandex.net/get-marketpic/165430/market_iTOcU9AsVdQY1g_78Dlpzw/ori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2409800" cy="2769840"/>
          </a:xfrm>
          <a:prstGeom prst="rect">
            <a:avLst/>
          </a:prstGeom>
          <a:noFill/>
        </p:spPr>
      </p:pic>
      <p:pic>
        <p:nvPicPr>
          <p:cNvPr id="5124" name="Picture 4" descr="https://main-cdn.goods.ru/hlr-system/1693485725/100024314076b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2376264" cy="2880320"/>
          </a:xfrm>
          <a:prstGeom prst="rect">
            <a:avLst/>
          </a:prstGeom>
          <a:noFill/>
        </p:spPr>
      </p:pic>
      <p:pic>
        <p:nvPicPr>
          <p:cNvPr id="5126" name="Picture 6" descr="https://static.dochkisinochki.ru/upload/catalog/07f9c91909014b5c903344a78f3da8ab/GL000042575zAS0743_00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2679" y="1700808"/>
            <a:ext cx="2661321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642859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128</Words>
  <Application>Microsoft Office PowerPoint</Application>
  <PresentationFormat>Экран (4:3)</PresentationFormat>
  <Paragraphs>21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Логопед</cp:lastModifiedBy>
  <cp:revision>33</cp:revision>
  <dcterms:created xsi:type="dcterms:W3CDTF">2020-09-22T06:24:00Z</dcterms:created>
  <dcterms:modified xsi:type="dcterms:W3CDTF">2021-04-12T12:21:40Z</dcterms:modified>
</cp:coreProperties>
</file>