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7" r:id="rId9"/>
    <p:sldId id="266" r:id="rId10"/>
    <p:sldId id="265" r:id="rId11"/>
    <p:sldId id="264" r:id="rId12"/>
    <p:sldId id="263" r:id="rId13"/>
    <p:sldId id="262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827584" y="1484784"/>
            <a:ext cx="7976417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«Огород. Овощи»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714884"/>
            <a:ext cx="40719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Елена Викторовна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131840" y="6000768"/>
            <a:ext cx="19401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сентябрь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mdou80.vrhost.ru/files/news/o14888857090365/o14888857090365_Ima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620688"/>
            <a:ext cx="8552949" cy="5675132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780782"/>
            <a:ext cx="30991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Кругла, рассыпчата, бела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стол она с полей пришла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посоли ее немножко,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правда вкусная...(картошка)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sad-lykovo.mogilev.edu.by/ru/sm.aspx?guid=926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107410" cy="6107410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6273225"/>
            <a:ext cx="24780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Сильно плачут все вокруг,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мама режет…(Лук)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nternat-11.ru/DS_ulybka/repk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5400600" cy="616530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5780782"/>
            <a:ext cx="21048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Кругла да гладка,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Откусишь - сладка.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Засела крепко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грядке …- (репка 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img2.freepng.ru/20180216/rqq/kisspng-tomato-juice-cherry-tomato-tomato-soup-clip-art-red-persimmon-healthy-and-healthy-5a87a233b9ebc3.505321171518838323761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554365" cy="6408712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5503783"/>
            <a:ext cx="2458878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круглее и краснее.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салате всех вкуснее,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ребята с давних пор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любят... (помидор).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627784" y="332656"/>
            <a:ext cx="35340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«Назови ласково»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Помидор – помидорчик;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https://cf.ppt-online.org/files1/slide/1/1AQ8Nn4f0HFCUE7xOgrow35ZJISWb9BjK2MdGzhtc/slide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CF7"/>
              </a:clrFrom>
              <a:clrTo>
                <a:srgbClr val="FFFC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6120680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морковь-морковка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fs00.infourok.ru/images/doc/192/220090/img2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06533"/>
            <a:ext cx="5112568" cy="645146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Огурец – огурчик;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cf.ppt-online.org/files1/slide/1/1AQ8Nn4f0HFCUE7xOgrow35ZJISWb9BjK2MdGzhtc/slide-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866824"/>
            <a:ext cx="7272808" cy="54529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4046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Лук – лучок;                          </a:t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cf2.ppt-online.org/files2/slide/q/Q46YDp2aOsVizuKNMZbCfIvBlkWo059ctUeyHr/slide-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103300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Чеснок – чесночок;       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v.900igr.net:10/datas/eda/Ovoschi-5.files/0003-003-CHesnok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8250657" cy="38884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Горох – горошек;               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st4.depositphotos.com/4431055/20920/i/950/depositphotos_209209412-stock-photo-green-peas-pea-pod-healthy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96" y="781647"/>
            <a:ext cx="6642192" cy="3223417"/>
          </a:xfrm>
          <a:prstGeom prst="rect">
            <a:avLst/>
          </a:prstGeom>
          <a:noFill/>
        </p:spPr>
      </p:pic>
      <p:pic>
        <p:nvPicPr>
          <p:cNvPr id="5" name="Picture 2" descr="https://st4.depositphotos.com/4431055/20920/i/950/depositphotos_209209412-stock-photo-green-peas-pea-pod-healthy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3081069" cy="14952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snezhinka48.ru/wp-content/uploads/2019/07/hello_html_5d5bd2f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48938" cy="64087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260648"/>
            <a:ext cx="25803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Картошка – картошечка.</a:t>
            </a:r>
            <a:endParaRPr lang="ru-RU" dirty="0"/>
          </a:p>
        </p:txBody>
      </p:sp>
      <p:pic>
        <p:nvPicPr>
          <p:cNvPr id="27650" name="Picture 2" descr="https://img2.freepng.ru/20171216/c94/potato-png-images-5a34ca0d472b65.444458071513409037291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5880110" cy="3266728"/>
          </a:xfrm>
          <a:prstGeom prst="rect">
            <a:avLst/>
          </a:prstGeom>
          <a:noFill/>
        </p:spPr>
      </p:pic>
      <p:pic>
        <p:nvPicPr>
          <p:cNvPr id="4" name="Picture 2" descr="https://img2.freepng.ru/20171216/c94/potato-png-images-5a34ca0d472b65.444458071513409037291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941168"/>
            <a:ext cx="2654841" cy="14749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2.depositphotos.com/4977761/7337/v/950/depositphotos_73377981-stock-illustration-garden-with-root-vegeta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69536" cy="666936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755576" y="188640"/>
            <a:ext cx="77198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Овощи на огороде растут по-разному: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растет в земле?( морковь, свёкла, картофель, репа, редиска, чеснок)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4785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1931664/pub_5caf19f324db4c00b49fb6a9_5caf1a2fae8e1600b3bdca04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01315"/>
            <a:ext cx="8208912" cy="615668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577193" y="260648"/>
            <a:ext cx="628768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растет на земле? (Помидор, огурец, перец, капуста)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81147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059832" y="2492896"/>
            <a:ext cx="4139275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Загадки-складки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736x/e1/28/6b/e1286bec1486b8c38bcfd79ed3afa07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7010400" cy="6467476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6027003"/>
            <a:ext cx="208467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надела сто рубах,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Захрустела на зубах.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(Капуста)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5589240"/>
            <a:ext cx="28269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крепкие ребятки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листьях прячутся на грядке.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Лежебоки-близнецы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Зеленеют… (огурцы)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8437" name="Picture 5" descr="https://img5.goodfon.ru/original/1680x1050/b/4c/ogurtsy-tsvetok-listi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14" y="332656"/>
            <a:ext cx="8871386" cy="5544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.mycdn.me/i?r=AzEPZsRbOZEKgBhR0XGMT1Rk2C64IXs-vUp9m-1uebcmE6aKTM5SRkZCeTgDn6uOyic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560840" cy="5457205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5596116"/>
            <a:ext cx="26277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Оранжевый спрятан  корешок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Сверху виден лишь вершок.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подцепишь ловко –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руках...(морковка)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img2.freepng.ru/20181207/zcp/kisspng-vegetarian-cuisine-pea-soup-snow-pea-clip-art-5c0b0caf009e17.170918101544228015002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0"/>
            <a:ext cx="7025405" cy="6713166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6273225"/>
            <a:ext cx="30728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жарком солнышке подсох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рвется из стручков …-( горох 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223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11</cp:revision>
  <dcterms:created xsi:type="dcterms:W3CDTF">2020-09-22T06:24:00Z</dcterms:created>
  <dcterms:modified xsi:type="dcterms:W3CDTF">2021-04-12T12:21:20Z</dcterms:modified>
</cp:coreProperties>
</file>