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65" r:id="rId3"/>
    <p:sldId id="266" r:id="rId4"/>
    <p:sldId id="267" r:id="rId5"/>
    <p:sldId id="269" r:id="rId6"/>
    <p:sldId id="270" r:id="rId7"/>
    <p:sldId id="271" r:id="rId8"/>
    <p:sldId id="272" r:id="rId9"/>
    <p:sldId id="280" r:id="rId10"/>
    <p:sldId id="278" r:id="rId11"/>
    <p:sldId id="274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1" autoAdjust="0"/>
  </p:normalViewPr>
  <p:slideViewPr>
    <p:cSldViewPr>
      <p:cViewPr varScale="1">
        <p:scale>
          <a:sx n="64" d="100"/>
          <a:sy n="64" d="100"/>
        </p:scale>
        <p:origin x="1482" y="48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B2378-3A16-4174-9FAA-12DEE0616787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B865B-11E6-498C-A1C1-887F49D37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254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648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5170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680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55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394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82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960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64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714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319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14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E8BA-DDA2-47B4-9622-7D2BAA9D4FAF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AB278-67A8-4E09-8AFB-9231F2594E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8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2555776" y="-55164"/>
            <a:ext cx="6264696" cy="196632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</a:t>
            </a:r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УЧРЕЖДЕНИЕ «ДЕТСКИЙ САД КОМБИНИРОВАННОГО ВИДА «ЗЕРНЫШКО» ГОРОДА БАЛАШОВА САРАТОВСКОЙ ОБЛАСТИ»</a:t>
            </a:r>
            <a:endParaRPr lang="ru-RU" sz="1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/>
          </a:p>
        </p:txBody>
      </p:sp>
      <p:sp>
        <p:nvSpPr>
          <p:cNvPr id="8" name="Волна 7"/>
          <p:cNvSpPr/>
          <p:nvPr/>
        </p:nvSpPr>
        <p:spPr>
          <a:xfrm>
            <a:off x="1686508" y="2060849"/>
            <a:ext cx="5770984" cy="2898924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«Покормите птиц зимой»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39952" y="5109462"/>
            <a:ext cx="3888432" cy="16319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lnSpc>
                <a:spcPct val="107000"/>
              </a:lnSpc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 проекта: воспитатель 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Солонина Марина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3479177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8C1C0D-31C1-428E-B818-3FAE8A4804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2976332" cy="2232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41AB96-9773-4C76-8260-6A78C74E4C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83" y="800709"/>
            <a:ext cx="2784309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161D7E2-3998-4C3B-8E38-8F014D4A4A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0" y="3356992"/>
            <a:ext cx="3153636" cy="2365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C1CBA1D-C64D-44AD-B346-583409D287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431" y="347089"/>
            <a:ext cx="2477034" cy="185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9D6AD71-DAD2-403A-895A-7E82660DA7C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128" y="4199516"/>
            <a:ext cx="2477033" cy="1857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DF95080-1705-4889-8043-3D637885ACB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156" y="3348002"/>
            <a:ext cx="2784309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01210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115616" y="1844824"/>
            <a:ext cx="7153944" cy="41044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имеют представления о зимующих птицах.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совместно со взрослыми изготовить кормушку из разного материала.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Знают, каким кормом подкармливать птиц.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наблюдать, анализировать и делать выводы.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способны воспитать у детей любовь и бережное отношение к птицам.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 дети запомнили, что если постоянно подкармливать зимующих птиц, то можно помочь им пережить холодное время года. 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532348" y="188640"/>
            <a:ext cx="4320480" cy="1033272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497520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123728" y="1484784"/>
            <a:ext cx="5256584" cy="187220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758049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476672"/>
            <a:ext cx="4493141" cy="1140051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67544" y="1844824"/>
            <a:ext cx="8064896" cy="501317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2"/>
                </a:solidFill>
              </a:rPr>
              <a:t>В стремительно развивающемся современном мире проблема экологического воспитания современных дошкольников становиться особенно острой и актуальной. Ведь именно в этом сенситивном периоде у дошкольников происходит становление их личности, и важно именно в этот период успеть сформировать любовь и заботу к живой природе, научиться беречь окружающий мир. Приобретённые в дошкольном детстве знания о окружающем мире, вызывает у детей глубокий, искренний интерес к нему, расширяет знания, способствует формирования характера и любовь к живой природе.</a:t>
            </a:r>
          </a:p>
          <a:p>
            <a:r>
              <a:rPr lang="ru-RU" dirty="0">
                <a:solidFill>
                  <a:schemeClr val="tx2"/>
                </a:solidFill>
              </a:rPr>
              <a:t>В холодное время года зимующие птицы страдают не столько от холода, сколько от голода. Доступной пищи становится все меньше, но потребность в ней возрастает. Иногда естественный корм становится практически недоступным, поэтому некоторые птицы не могут пережить зиму и погибают.</a:t>
            </a:r>
          </a:p>
          <a:p>
            <a:pPr algn="just"/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0603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476672"/>
            <a:ext cx="6120680" cy="1274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представления детей о зимующих птицах, и их образе жизни, о связи неживой и живой природы.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1600" y="1988840"/>
            <a:ext cx="7056784" cy="486916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14300"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представление детей о зимующих птицах.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знания детей о повадках птиц.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заботливое отношение к птицам, способствовать возникновению желания помогать им в трудных зимних условиях.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детям любовь к природе и воспитывать бережное отношение к ней.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познавательной активности, любознательности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кругозор и обогащать словарный запас детей, развивать связную речь.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внимание детей и родителей к проблемам сохранения природы.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совместную деятельность родителей и детей.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5782" y="476672"/>
            <a:ext cx="2016224" cy="1845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0241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043608" y="260648"/>
            <a:ext cx="4658816" cy="12410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групповой, познавательный, творческий </a:t>
            </a:r>
            <a:br>
              <a:rPr lang="ru-RU" dirty="0"/>
            </a:b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39752" y="2475530"/>
            <a:ext cx="4658816" cy="109703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Сроки: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месяца – январь, февраль </a:t>
            </a:r>
            <a:br>
              <a:rPr lang="ru-RU" dirty="0"/>
            </a:b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79912" y="4437112"/>
            <a:ext cx="4734686" cy="12796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разновозрастной группы с ТНР, родители, воспитатели. </a:t>
            </a:r>
            <a:br>
              <a:rPr lang="ru-RU" dirty="0"/>
            </a:b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8224" y="260648"/>
            <a:ext cx="2376264" cy="2024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40985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10F219-B5E7-4200-BB3B-78FDC6E8D1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7696"/>
            <a:ext cx="4149313" cy="2333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188640"/>
            <a:ext cx="4560203" cy="10607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728CBB-5BEE-4ABF-A5A4-75E44DBF4F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176" y="1347696"/>
            <a:ext cx="4084138" cy="2297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CC03FE9-E0D5-4C2A-B97F-26ECE99C1F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863941"/>
            <a:ext cx="4950143" cy="278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25922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3315" y="62796"/>
            <a:ext cx="4566300" cy="106079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F2194D6-ED40-4981-80F5-AC55727BD2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2587846" cy="4600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36D75D7-44CB-4F55-8F28-976ADABDE3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076" y="1484784"/>
            <a:ext cx="2587847" cy="4600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0C3190D-44B1-43A0-8AA5-5EED0FA77D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625" y="1484783"/>
            <a:ext cx="2587847" cy="4600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189326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97884"/>
            <a:ext cx="4566300" cy="106079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CB7B0E-44CF-407B-8832-4028D2C91C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340768"/>
            <a:ext cx="4824536" cy="2713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20A282B-DD1C-4407-9BF0-2C891CF8F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158680"/>
            <a:ext cx="2952328" cy="5248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33662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Горизонтальный свиток 9"/>
          <p:cNvSpPr/>
          <p:nvPr/>
        </p:nvSpPr>
        <p:spPr>
          <a:xfrm>
            <a:off x="2461846" y="84406"/>
            <a:ext cx="4342402" cy="106549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80DD400-A5C2-48ED-9B93-7F30D91E26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50894"/>
            <a:ext cx="2880320" cy="5120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BD2733E-A879-4BEF-BBD8-6A141025829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528" y="1408873"/>
            <a:ext cx="3813888" cy="5085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527553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8D483C7-6C11-4B5C-BD8A-B4D12EF894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79" y="11974"/>
            <a:ext cx="9183357" cy="6887518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FC2635-7C8F-4D14-AA23-0729BC5D1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3923928" y="908720"/>
            <a:ext cx="1800200" cy="72008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082D52C-4A55-4311-9616-8642ED667B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524221"/>
            <a:ext cx="403244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1ADDD99-9C9D-40B0-ABE4-DE1AE0EC30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11293" y="1202354"/>
            <a:ext cx="5425059" cy="4068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025805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покормите птиц</Template>
  <TotalTime>461</TotalTime>
  <Words>365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Пользователь</cp:lastModifiedBy>
  <cp:revision>57</cp:revision>
  <dcterms:created xsi:type="dcterms:W3CDTF">2017-03-11T19:31:33Z</dcterms:created>
  <dcterms:modified xsi:type="dcterms:W3CDTF">2021-04-12T10:15:45Z</dcterms:modified>
</cp:coreProperties>
</file>