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717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30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112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85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01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38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429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22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40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82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61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7AEAB-F99E-43A1-BE75-3DA3C1A93E67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21221-075D-4B58-B259-7A025BE71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67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istant.vshda.ru/course/view.php?id=37#section-1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krot.info/uploads/posts/2020-03/thumbs/1585074489_20-p-svetlie-foni-s-redkimi-tsvetami-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6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63600" y="2207268"/>
            <a:ext cx="1046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«</a:t>
            </a:r>
            <a:r>
              <a:rPr lang="ru-RU" sz="3000" b="1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Дидактический материал </a:t>
            </a:r>
          </a:p>
          <a:p>
            <a:pPr algn="ctr"/>
            <a:r>
              <a:rPr lang="ru-RU" sz="3000" b="1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для детского сада своими руками</a:t>
            </a:r>
            <a:r>
              <a:rPr lang="ru-RU" sz="30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»</a:t>
            </a:r>
            <a:endParaRPr lang="ru-RU" sz="30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211669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Выполнил: воспитатель 2 младшей группы МБДОУ </a:t>
            </a:r>
            <a:r>
              <a:rPr lang="ru-RU" dirty="0">
                <a:solidFill>
                  <a:srgbClr val="0070C0"/>
                </a:solidFill>
                <a:latin typeface="Comic Sans MS" panose="030F0702030302020204" pitchFamily="66" charset="0"/>
              </a:rPr>
              <a:t>«Д/с КВ № 16</a:t>
            </a:r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» г. Ачинск</a:t>
            </a:r>
          </a:p>
          <a:p>
            <a:r>
              <a:rPr lang="ru-RU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 Цапаева Ольга Андреевна</a:t>
            </a:r>
            <a:endParaRPr lang="ru-RU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4691" y="147781"/>
            <a:ext cx="11942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 </a:t>
            </a:r>
            <a:r>
              <a:rPr lang="ru-RU" dirty="0">
                <a:latin typeface="Comic Sans MS" panose="030F0702030302020204" pitchFamily="66" charset="0"/>
                <a:hlinkClick r:id="rId3"/>
              </a:rPr>
              <a:t>КПК "Методы и приемы проведения развивающих занятий с детьми раннего возраста</a:t>
            </a:r>
            <a:r>
              <a:rPr lang="ru-RU" sz="1400" dirty="0">
                <a:latin typeface="Comic Sans MS" panose="030F0702030302020204" pitchFamily="66" charset="0"/>
                <a:hlinkClick r:id="rId3"/>
              </a:rPr>
              <a:t>"</a:t>
            </a:r>
            <a:endParaRPr lang="ru-RU" sz="1400" dirty="0">
              <a:latin typeface="Comic Sans MS" panose="030F0702030302020204" pitchFamily="66" charset="0"/>
            </a:endParaRP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078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krot.info/uploads/posts/2020-03/thumbs/1585074489_20-p-svetlie-foni-s-redkimi-tsvetami-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6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79600" y="288745"/>
            <a:ext cx="843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Дидактическая игра «Прицепи прищепку»</a:t>
            </a:r>
            <a:endParaRPr lang="ru-RU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218" y="1258930"/>
            <a:ext cx="1197956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sng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Назначение</a:t>
            </a:r>
            <a:r>
              <a:rPr lang="ru-RU" sz="2800" b="1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:</a:t>
            </a: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 </a:t>
            </a:r>
            <a:r>
              <a:rPr lang="ru-RU" sz="280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дидактические</a:t>
            </a: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 игры детям от 3 до 6лет, для развития мелкой моторики, сенсорного развития, для закрепления основных цветов. </a:t>
            </a:r>
          </a:p>
          <a:p>
            <a:endParaRPr lang="ru-RU" sz="2800" b="0" i="0" dirty="0" smtClean="0">
              <a:solidFill>
                <a:srgbClr val="0070C0"/>
              </a:solidFill>
              <a:effectLst/>
              <a:latin typeface="Comic Sans MS" panose="030F0702030302020204" pitchFamily="66" charset="0"/>
            </a:endParaRPr>
          </a:p>
          <a:p>
            <a:r>
              <a:rPr lang="ru-RU" sz="2800" b="1" i="0" u="sng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Оборудование</a:t>
            </a:r>
            <a:r>
              <a:rPr lang="ru-RU" sz="2800" b="1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: </a:t>
            </a:r>
            <a:r>
              <a:rPr lang="ru-RU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Изделия из фетра</a:t>
            </a: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, цветные прищепки.</a:t>
            </a:r>
          </a:p>
          <a:p>
            <a:endParaRPr lang="ru-RU" sz="2800" b="0" i="0" dirty="0" smtClean="0">
              <a:solidFill>
                <a:srgbClr val="0070C0"/>
              </a:solidFill>
              <a:effectLst/>
              <a:latin typeface="Comic Sans MS" panose="030F0702030302020204" pitchFamily="66" charset="0"/>
            </a:endParaRPr>
          </a:p>
          <a:p>
            <a:r>
              <a:rPr lang="ru-RU" sz="2800" b="1" i="0" u="sng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Цель</a:t>
            </a:r>
            <a:r>
              <a:rPr lang="ru-RU" sz="2800" b="1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: </a:t>
            </a: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Изготовление </a:t>
            </a:r>
            <a:r>
              <a:rPr lang="ru-RU" sz="2800" b="1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дидактических игр своими руками</a:t>
            </a: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.</a:t>
            </a:r>
          </a:p>
          <a:p>
            <a:endParaRPr lang="ru-RU" sz="2800" b="0" i="0" dirty="0" smtClean="0">
              <a:solidFill>
                <a:srgbClr val="0070C0"/>
              </a:solidFill>
              <a:effectLst/>
              <a:latin typeface="Comic Sans MS" panose="030F0702030302020204" pitchFamily="66" charset="0"/>
            </a:endParaRPr>
          </a:p>
          <a:p>
            <a:r>
              <a:rPr lang="ru-RU" sz="2800" b="1" i="0" u="sng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Задачи: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Развивать творческое мышление и воображение.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Формировать умения и навыки при работе в игры с прищепками.</a:t>
            </a:r>
            <a:endParaRPr lang="ru-RU" sz="2800" b="0" i="0" dirty="0">
              <a:solidFill>
                <a:srgbClr val="0070C0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33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rot.info/uploads/posts/2020-03/thumbs/1585074489_20-p-svetlie-foni-s-redkimi-tsvetami-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6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0109" y="529870"/>
            <a:ext cx="118317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Игры с прищепками</a:t>
            </a:r>
          </a:p>
          <a:p>
            <a:endParaRPr lang="ru-RU" sz="2800" b="0" i="0" dirty="0" smtClean="0">
              <a:solidFill>
                <a:srgbClr val="0070C0"/>
              </a:solidFill>
              <a:effectLst/>
              <a:latin typeface="Comic Sans MS" panose="030F0702030302020204" pitchFamily="66" charset="0"/>
            </a:endParaRPr>
          </a:p>
          <a:p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	Игры с прищепками прекрасно подходят для малышей от 2 лет. </a:t>
            </a:r>
          </a:p>
          <a:p>
            <a:r>
              <a:rPr lang="ru-RU" sz="2800" dirty="0">
                <a:solidFill>
                  <a:srgbClr val="0070C0"/>
                </a:solidFill>
                <a:latin typeface="Comic Sans MS" panose="030F0702030302020204" pitchFamily="66" charset="0"/>
              </a:rPr>
              <a:t>	</a:t>
            </a: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Они очень полезны для развития мелкой моторики рук, что в свою очередь помогает в развитии речи. Развивает творческие способности и логическое мышление.</a:t>
            </a:r>
          </a:p>
          <a:p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	Основой игры служат цветные изделия из фетра, прищепки также соответствуют цветовой гамме.</a:t>
            </a:r>
            <a:endParaRPr lang="ru-RU" sz="2800" b="0" i="0" dirty="0">
              <a:solidFill>
                <a:srgbClr val="0070C0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828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krot.info/uploads/posts/2020-03/thumbs/1585074489_20-p-svetlie-foni-s-redkimi-tsvetami-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6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cs2.livemaster.ru/storage/a2/e0/5763bf0e26385844fc938b3549ax--kukly-i-igrushki-razvivayuschaya-igra-veselye-prischepk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" t="2879" r="3377" b="2803"/>
          <a:stretch/>
        </p:blipFill>
        <p:spPr bwMode="auto">
          <a:xfrm>
            <a:off x="3187882" y="1274617"/>
            <a:ext cx="5816235" cy="487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79600" y="288745"/>
            <a:ext cx="843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Дидактическая игра «Прицепи прищепку»</a:t>
            </a:r>
            <a:endParaRPr lang="ru-RU" sz="28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429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krot.info/uploads/posts/2020-03/thumbs/1585074489_20-p-svetlie-foni-s-redkimi-tsvetami-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6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0909" y="668416"/>
            <a:ext cx="1148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Список используемой литературы</a:t>
            </a:r>
          </a:p>
          <a:p>
            <a:endParaRPr lang="ru-RU" sz="2800" b="0" i="0" dirty="0" smtClean="0">
              <a:solidFill>
                <a:srgbClr val="0070C0"/>
              </a:solidFill>
              <a:effectLst/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Дидактические игры и упражнения по сенсорному воспитанию дошкольников. Пособие для воспитателя детского сада. </a:t>
            </a: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Под редакцией Л. А. </a:t>
            </a:r>
            <a:r>
              <a:rPr lang="ru-RU" sz="2800" b="0" i="0" dirty="0" err="1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Венгера</a:t>
            </a:r>
            <a:endParaRPr lang="ru-RU" sz="2800" b="0" i="0" dirty="0" smtClean="0">
              <a:solidFill>
                <a:srgbClr val="0070C0"/>
              </a:solidFill>
              <a:effectLst/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0070C0"/>
                </a:solidFill>
                <a:effectLst/>
                <a:latin typeface="Comic Sans MS" panose="030F0702030302020204" pitchFamily="66" charset="0"/>
              </a:rPr>
              <a:t>Интернет ресурсы</a:t>
            </a:r>
          </a:p>
        </p:txBody>
      </p:sp>
    </p:spTree>
    <p:extLst>
      <p:ext uri="{BB962C8B-B14F-4D97-AF65-F5344CB8AC3E}">
        <p14:creationId xmlns:p14="http://schemas.microsoft.com/office/powerpoint/2010/main" val="38772407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42</Words>
  <Application>Microsoft Office PowerPoint</Application>
  <PresentationFormat>Широкоэкранный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Цапаева</dc:creator>
  <cp:lastModifiedBy>Ольга Цапаева</cp:lastModifiedBy>
  <cp:revision>6</cp:revision>
  <dcterms:created xsi:type="dcterms:W3CDTF">2020-10-05T15:23:50Z</dcterms:created>
  <dcterms:modified xsi:type="dcterms:W3CDTF">2020-10-05T16:00:12Z</dcterms:modified>
</cp:coreProperties>
</file>