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6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25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788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93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296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480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25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3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549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91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79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79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59AF8-0CEA-4BCF-94D0-AE904C444398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4B5FC-BDB6-493F-8654-6F9993779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7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Ф.М.Достоевский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Жизнь и творчество.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Подготовила: </a:t>
            </a:r>
            <a:r>
              <a:rPr lang="ru-RU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Саркарова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Зульфия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Зелфикаровна</a:t>
            </a: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, учитель русского языка и литературы.</a:t>
            </a:r>
            <a:endParaRPr lang="ru-RU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6211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/>
              </a:rPr>
              <a:t>Предупреждение и завещание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Итоговый роман Достоевского – "Братья Карамазовы" (1879–1880 гг.). В нем писатель создал образ самого обаятельного своего героя – молодого монастырского послушника Алеши Карамазова.</a:t>
            </a:r>
          </a:p>
          <a:p>
            <a:r>
              <a:rPr lang="ru-RU" dirty="0" smtClean="0"/>
              <a:t>Роман "Братья Карамазовы" был задуман в двух книгах. Во второй должна была разворачиваться деятельность Алеши среди людей, в миру, куда он уходит, покинув монастырь, по совету своего духовного наставника старца Зосимы. Однако Достоевский успел написать только первую книгу.</a:t>
            </a:r>
          </a:p>
          <a:p>
            <a:endParaRPr lang="ru-RU" dirty="0" smtClean="0"/>
          </a:p>
          <a:p>
            <a:r>
              <a:rPr lang="ru-RU" dirty="0" smtClean="0"/>
              <a:t>В конце января 1881 г. у писателя обострилась застарелая болезнь легких. Перед смертью он просил жену погадать ему на Евангелии, том самом, что привез с каторги. Книга открылась на третьей главе Евангелия от Матфея: "Иоанн же удерживал Его... Но Иисус ответил ему: оставь теперь, ибо так надлежит нам исполнить всякую правду". "Ты слышишь – не удерживай, – сказал жене Федор Михайлович. – Значит, я умру". Через несколько часов Достоевского не стало.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982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6724" y="1777430"/>
            <a:ext cx="754567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Подготовить сообщения /отобрать цитатный материал / составить план ответа (по выбору) на тему: "Бедные люди в русской литературе".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227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ияс\AppData\Local\Microsoft\Windows\Temporary Internet Files\Content.IE5\EA8FCMTH\b6650086181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648072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783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Цели урока:</a:t>
            </a:r>
            <a:endParaRPr lang="ru-RU" sz="6000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3" y="1556792"/>
            <a:ext cx="706835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познакомится с биографией писателя, особенностями его мировоззрения, своеобразием творчества;</a:t>
            </a:r>
          </a:p>
          <a:p>
            <a:endParaRPr lang="ru-RU" sz="3200" dirty="0" smtClean="0"/>
          </a:p>
          <a:p>
            <a:r>
              <a:rPr lang="ru-RU" sz="3200" dirty="0" smtClean="0"/>
              <a:t>помочь учащимся осознать роль творчества Достоевского в литературе;</a:t>
            </a:r>
          </a:p>
          <a:p>
            <a:endParaRPr lang="ru-RU" sz="3200" dirty="0" smtClean="0"/>
          </a:p>
          <a:p>
            <a:r>
              <a:rPr lang="ru-RU" sz="3200" dirty="0" smtClean="0"/>
              <a:t>привить любовь к родной литературе.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0885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годы писателя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Достоевский вспоминал: “С тех пор, как я себя помню, я помню любовь ко мне родителей. Мы в семействе нашем знали Евангелие чуть не с первого детства. Мне было всего лишь десять лет, когда я уже знал почти все главные эпизоды русской истории Карамзина, которого вслух по вечерам читал нам отец. Каждый раз посещение Кремля и соборов московских было для меня чем-то торжественным”.</a:t>
            </a:r>
            <a:endParaRPr lang="ru-RU" dirty="0"/>
          </a:p>
        </p:txBody>
      </p:sp>
      <p:pic>
        <p:nvPicPr>
          <p:cNvPr id="1026" name="Picture 2" descr="C:\Users\Кияс\AppData\Local\Microsoft\Windows\Temporary Internet Files\Content.IE5\NXV5P1OX\Dostchildren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36" y="1600200"/>
            <a:ext cx="338692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672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Родители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Отец- Михаил Андреевич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Мать – Мария Фёдоровна</a:t>
            </a:r>
            <a:endParaRPr lang="ru-RU" dirty="0"/>
          </a:p>
        </p:txBody>
      </p:sp>
      <p:pic>
        <p:nvPicPr>
          <p:cNvPr id="2051" name="Picture 3" descr="C:\Users\Кияс\AppData\Local\Microsoft\Windows\Temporary Internet Files\Content.IE5\EA8FCMTH\Mikhail_Mikhailovich_Dostoyevsky_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600400" cy="389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ияс\AppData\Local\Microsoft\Windows\Temporary Internet Files\Content.IE5\EA8FCMTH\Maria_Fyodorovna_Dostoyevskaya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3744416" cy="390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463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124744"/>
            <a:ext cx="3141985" cy="554461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В 1832 Достоевский и его старший брат Михаил начали заниматься с приходившими в дом учителями. С 1833 обучались в пансионе Н. И. Драшусова (</a:t>
            </a:r>
            <a:r>
              <a:rPr lang="ru-RU" b="1" dirty="0" err="1" smtClean="0"/>
              <a:t>Сушара</a:t>
            </a:r>
            <a:r>
              <a:rPr lang="ru-RU" b="1" dirty="0" smtClean="0"/>
              <a:t>), затем в пансионе Л. И. Чермака, в котором преподавали астроном Д. М. Перевощиков, </a:t>
            </a:r>
            <a:r>
              <a:rPr lang="ru-RU" b="1" dirty="0" err="1" smtClean="0"/>
              <a:t>палеолог</a:t>
            </a:r>
            <a:r>
              <a:rPr lang="ru-RU" b="1" dirty="0" smtClean="0"/>
              <a:t> А. М. </a:t>
            </a:r>
            <a:r>
              <a:rPr lang="ru-RU" b="1" dirty="0" err="1" smtClean="0"/>
              <a:t>Кубарев</a:t>
            </a:r>
            <a:r>
              <a:rPr lang="ru-RU" b="1" dirty="0" smtClean="0"/>
              <a:t>. Учитель русского языка Н. И. </a:t>
            </a:r>
            <a:r>
              <a:rPr lang="ru-RU" b="1" dirty="0" err="1" smtClean="0"/>
              <a:t>Билевич</a:t>
            </a:r>
            <a:r>
              <a:rPr lang="ru-RU" b="1" dirty="0" smtClean="0"/>
              <a:t> сыграл определенную роль в духовном развитии Достоевского.</a:t>
            </a:r>
          </a:p>
          <a:p>
            <a:r>
              <a:rPr lang="ru-RU" b="1" dirty="0" smtClean="0"/>
              <a:t>Воспоминания о пансионе послужили материалом для многих произведений писателя. Атмосфера учебных заведений и оторванность от семьи вызывали у Достоевского болезненную реакцию. Например, это отразилось в автобиографических чертах героя романа «Подросток», переживающего глубокие нравственные потрясения в «пансионе </a:t>
            </a:r>
            <a:r>
              <a:rPr lang="ru-RU" b="1" dirty="0" err="1" smtClean="0"/>
              <a:t>Тушара</a:t>
            </a:r>
            <a:r>
              <a:rPr lang="ru-RU" b="1" dirty="0" smtClean="0"/>
              <a:t>». Вместе с тем годы учебы отмечены пробудившейся страстью к чтению.</a:t>
            </a:r>
          </a:p>
          <a:p>
            <a:endParaRPr lang="ru-RU" b="1" dirty="0" smtClean="0"/>
          </a:p>
          <a:p>
            <a:r>
              <a:rPr lang="ru-RU" b="1" dirty="0" smtClean="0"/>
              <a:t>В 1837 умерла мать писателя, и вскоре отец отвез Достоевского с братом Михаилом в Петербург для продолжения образования. 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82700"/>
            <a:ext cx="5111750" cy="517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Autofit/>
          </a:bodyPr>
          <a:lstStyle/>
          <a:p>
            <a:r>
              <a:rPr lang="ru-RU" sz="3600" smtClean="0"/>
              <a:t>Годы </a:t>
            </a:r>
            <a:r>
              <a:rPr lang="ru-RU" sz="3600" dirty="0" smtClean="0"/>
              <a:t>учёбы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4694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Блистательный дебют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1"/>
            <a:ext cx="89644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Почти два года Достоевский напряженно работает над своей первой повестью "Бедные люди" – пишет, переписывает, добавляет, сокращает, снова переписывает. Это история в письмах, которыми обмениваются живущие в одном из мрачных районов Петербурга скромный чиновник Макар Девушкин и сирота Варенька </a:t>
            </a:r>
            <a:r>
              <a:rPr lang="ru-RU" dirty="0" err="1" smtClean="0"/>
              <a:t>Доброселова</a:t>
            </a:r>
            <a:r>
              <a:rPr lang="ru-RU" dirty="0" smtClean="0"/>
              <a:t>, зарабатывающая на жизнь шитьем.</a:t>
            </a:r>
          </a:p>
          <a:p>
            <a:endParaRPr lang="ru-RU" dirty="0" smtClean="0"/>
          </a:p>
          <a:p>
            <a:r>
              <a:rPr lang="ru-RU" dirty="0" smtClean="0"/>
              <a:t>Критика увидела в повести лишь горячее сочувствие "маленьким людям" и талантливое художественное обличение несправедливого устройства общества. Но повесть Достоевского сложнее, глубже. Одна из причин жизненного краха Макара и Вареньки в том, что они по-настоящему не слышат </a:t>
            </a:r>
            <a:r>
              <a:rPr lang="ru-RU" dirty="0" err="1" smtClean="0"/>
              <a:t>друг-друга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"Бедные люди" еще до выхода в свет (1846 г.) принесли Достоевскому громкий успех (рукопись читалась и горячо обсуждалась в литературных кругах).</a:t>
            </a:r>
          </a:p>
          <a:p>
            <a:endParaRPr lang="ru-RU" dirty="0" smtClean="0"/>
          </a:p>
          <a:p>
            <a:r>
              <a:rPr lang="ru-RU" dirty="0" smtClean="0"/>
              <a:t>В том же 1846 г. появилась новая повесть Достоевского "Двойник". </a:t>
            </a:r>
          </a:p>
          <a:p>
            <a:endParaRPr lang="ru-RU" dirty="0" smtClean="0"/>
          </a:p>
          <a:p>
            <a:r>
              <a:rPr lang="ru-RU" dirty="0" smtClean="0"/>
              <a:t>Третье крупное произведение молодого Достоевского – повесть "Хозяйка" (1847 г.). Ее герой, молодой ученый </a:t>
            </a:r>
            <a:r>
              <a:rPr lang="ru-RU" dirty="0" err="1" smtClean="0"/>
              <a:t>Ордынов</a:t>
            </a:r>
            <a:r>
              <a:rPr lang="ru-RU" dirty="0" smtClean="0"/>
              <a:t>, оказывается участником страшных и загадочных событий. Действие происходит на грани между таинственными снами и явью.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347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/>
              </a:rPr>
              <a:t>Кружок Петрашевцев. Арест</a:t>
            </a:r>
            <a:endParaRPr lang="ru-RU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296321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551730" cy="381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877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/>
              </a:rPr>
              <a:t>Каторга и ссылка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1"/>
            <a:ext cx="88569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 каторге Достоевский был лишен права не только заниматься творческой работой, но даже читать и писать, узнавать о том, что происходит в мире и в литературе. Однако все это способствовало невероятной духовной сосредоточенности. </a:t>
            </a:r>
          </a:p>
          <a:p>
            <a:endParaRPr lang="ru-RU" b="1" dirty="0" smtClean="0"/>
          </a:p>
          <a:p>
            <a:r>
              <a:rPr lang="ru-RU" b="1" dirty="0" smtClean="0"/>
              <a:t>На протяжении нескольких лет Достоевский мог читать только Евангелие – то самое, подаренное женами декабристов в Тобольске. Конечно, Достоевский читал его и прежде, "чуть ли не с первого детства". </a:t>
            </a:r>
          </a:p>
          <a:p>
            <a:r>
              <a:rPr lang="ru-RU" b="1" dirty="0" smtClean="0"/>
              <a:t>Все понятое и пережитое в эти четыре года во многом определило дальнейший творческий путь Достоевского. </a:t>
            </a:r>
          </a:p>
          <a:p>
            <a:r>
              <a:rPr lang="ru-RU" b="1" dirty="0" smtClean="0"/>
              <a:t> Отбыв свой четырехлетний срок каторги, Достоевский вышел в январе 1854 г. за ворота Омской крепости (пережитое там он позже опишет в "Записках из Мёртвого дома"). Возвращение в столичные города было пока невозможно, предстояло служить простым солдатом в Семипалатинске, а затем пять долгих лет жить в Сибири.</a:t>
            </a:r>
          </a:p>
          <a:p>
            <a:endParaRPr lang="ru-RU" b="1" dirty="0" smtClean="0"/>
          </a:p>
          <a:p>
            <a:r>
              <a:rPr lang="ru-RU" b="1" dirty="0" smtClean="0"/>
              <a:t>В 1857 г. Достоевский женится на Марии Дмитриевне Исаевой, вдове семипалатинского чиновника. Сибирские и петербургские друзья и доброжелатели Достоевского хлопочут за него перед императором Александром II и добиваются разрешения печататься и переехать сначала в Тверь, а в конце 1859 г. – в Петербург.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11928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Возвращение в литературу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02002"/>
            <a:ext cx="6120680" cy="563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354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848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Ф.М.Достоевский. Жизнь и творчество.</vt:lpstr>
      <vt:lpstr>Цели урока:</vt:lpstr>
      <vt:lpstr>Детские годы писателя</vt:lpstr>
      <vt:lpstr>Родители</vt:lpstr>
      <vt:lpstr>Годы учёбы</vt:lpstr>
      <vt:lpstr>Блистательный дебют</vt:lpstr>
      <vt:lpstr>Кружок Петрашевцев. Арест</vt:lpstr>
      <vt:lpstr>Каторга и ссылка</vt:lpstr>
      <vt:lpstr>Возвращение в литературу </vt:lpstr>
      <vt:lpstr>Предупреждение и завещание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Ф.М.Достоевский. Жизнь и творчество.</dc:title>
  <dc:creator>Кияс</dc:creator>
  <cp:lastModifiedBy>Кияс</cp:lastModifiedBy>
  <cp:revision>6</cp:revision>
  <dcterms:created xsi:type="dcterms:W3CDTF">2021-04-11T20:31:19Z</dcterms:created>
  <dcterms:modified xsi:type="dcterms:W3CDTF">2021-04-11T21:31:27Z</dcterms:modified>
</cp:coreProperties>
</file>