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8" r:id="rId2"/>
    <p:sldId id="259" r:id="rId3"/>
    <p:sldId id="270" r:id="rId4"/>
    <p:sldId id="261" r:id="rId5"/>
    <p:sldId id="267" r:id="rId6"/>
    <p:sldId id="266" r:id="rId7"/>
    <p:sldId id="264" r:id="rId8"/>
    <p:sldId id="268" r:id="rId9"/>
    <p:sldId id="269" r:id="rId10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010" y="2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16523" y="1828800"/>
            <a:ext cx="6172200" cy="24384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028700" y="4442264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0150" y="812800"/>
            <a:ext cx="5314950" cy="24384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00150" y="3343715"/>
            <a:ext cx="5314950" cy="2012949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5943600" y="8555568"/>
            <a:ext cx="571500" cy="486833"/>
          </a:xfrm>
        </p:spPr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6172200" cy="1524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3769" y="2046817"/>
            <a:ext cx="3031331" cy="1001183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42900" y="3149601"/>
            <a:ext cx="303014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9601"/>
            <a:ext cx="3031331" cy="501861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42900" y="2032001"/>
            <a:ext cx="2256235" cy="6136217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812800"/>
            <a:ext cx="4114800" cy="696384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71600" y="2442633"/>
            <a:ext cx="4114800" cy="52832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71600" y="1555716"/>
            <a:ext cx="4114800" cy="707136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278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342900" y="8555568"/>
            <a:ext cx="16002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6106553-C4FA-4019-93A4-7F0A85F7AC18}" type="datetimeFigureOut">
              <a:rPr lang="ru-RU" smtClean="0"/>
              <a:pPr/>
              <a:t>11.04.2021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343150" y="8555568"/>
            <a:ext cx="2171700" cy="486833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5943600" y="8555568"/>
            <a:ext cx="571500" cy="486833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2A3F250-D5A9-4DB7-8F85-1B88E6479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672609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Пальчиковые игры в воспитании </a:t>
            </a:r>
            <a:r>
              <a:rPr lang="ru-RU" sz="6600" b="1" dirty="0" smtClean="0">
                <a:solidFill>
                  <a:srgbClr val="FF0000"/>
                </a:solidFill>
              </a:rPr>
              <a:t>детей</a:t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FF00"/>
                </a:solidFill>
              </a:rPr>
              <a:t>Подготовила: воспитатель Бекетова И. В.</a:t>
            </a:r>
            <a:endParaRPr lang="ru-RU" sz="31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099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90" y="1571604"/>
            <a:ext cx="6548465" cy="757239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6523" y="0"/>
            <a:ext cx="6172200" cy="15716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Ладушки- оладушки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8" y="1714480"/>
            <a:ext cx="6357982" cy="506458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Ладушки- ладушки,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Мы печем оладушки. 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Испекли мы ровно пять-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Один кошке надо дать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Один коту с усами.</a:t>
            </a:r>
          </a:p>
          <a:p>
            <a:r>
              <a:rPr lang="ru-RU" sz="3600" b="1" dirty="0" smtClean="0">
                <a:solidFill>
                  <a:srgbClr val="FFFF00"/>
                </a:solidFill>
              </a:rPr>
              <a:t>А три- съедим сами!</a:t>
            </a:r>
          </a:p>
          <a:p>
            <a:r>
              <a:rPr lang="ru-RU" sz="3600" b="1" dirty="0" err="1" smtClean="0">
                <a:solidFill>
                  <a:srgbClr val="FFFF00"/>
                </a:solidFill>
              </a:rPr>
              <a:t>Ам</a:t>
            </a:r>
            <a:r>
              <a:rPr lang="ru-RU" sz="3600" b="1" dirty="0" smtClean="0">
                <a:solidFill>
                  <a:srgbClr val="FFFF00"/>
                </a:solidFill>
              </a:rPr>
              <a:t>!!! Ни кому не дам!!!</a:t>
            </a:r>
            <a:endParaRPr lang="ru-RU" sz="36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86204"/>
            <a:ext cx="6858000" cy="923020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b98409322d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a19c68eef2d403c8e99c5d6158dbf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4583"/>
            <a:ext cx="6858000" cy="914858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mmtr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285"/>
            <a:ext cx="6858000" cy="912071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784ed_671e2663_X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6858000" cy="9144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fe768f107024720f9816daf36b29b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6858001" cy="91440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113</TotalTime>
  <Words>39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Пальчиковые игры в воспитании детей Подготовила: воспитатель Бекетова И. В.</vt:lpstr>
      <vt:lpstr>Слайд 2</vt:lpstr>
      <vt:lpstr>Ладушки- оладушки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 БекетоваТ</dc:creator>
  <cp:lastModifiedBy>Владелец</cp:lastModifiedBy>
  <cp:revision>16</cp:revision>
  <dcterms:created xsi:type="dcterms:W3CDTF">2016-10-11T09:16:17Z</dcterms:created>
  <dcterms:modified xsi:type="dcterms:W3CDTF">2021-04-11T10:41:20Z</dcterms:modified>
</cp:coreProperties>
</file>