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58" r:id="rId4"/>
    <p:sldId id="278" r:id="rId5"/>
    <p:sldId id="273" r:id="rId6"/>
    <p:sldId id="277" r:id="rId7"/>
    <p:sldId id="274" r:id="rId8"/>
    <p:sldId id="275" r:id="rId9"/>
    <p:sldId id="276" r:id="rId10"/>
    <p:sldId id="284" r:id="rId11"/>
    <p:sldId id="279" r:id="rId12"/>
    <p:sldId id="280" r:id="rId13"/>
    <p:sldId id="281" r:id="rId14"/>
    <p:sldId id="282" r:id="rId15"/>
    <p:sldId id="283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340768"/>
            <a:ext cx="9274407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 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«Продукты  питания»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39653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«Назови ласково»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продукты не сердились на нашего Митю, давайте назовем их «ласково». А поможет нам в этом этот «веселый арбуз» (мяч).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Масло – маслице.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Батон – батончик.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Картошка – картошечка.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Колбаса – колбаска.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Конфета – конфетка.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Яблоко – яблочко.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Молоко – молочко.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0963" name="Picture 3" descr="https://funforkids.ru/pictures/butter/butter00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2555776" cy="2016224"/>
          </a:xfrm>
          <a:prstGeom prst="rect">
            <a:avLst/>
          </a:prstGeom>
          <a:noFill/>
        </p:spPr>
      </p:pic>
      <p:pic>
        <p:nvPicPr>
          <p:cNvPr id="40965" name="Picture 5" descr="https://cs4.pikabu.ru/post_img/big/2015/09/09/6/1441792127_19660193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220733" cy="2453057"/>
          </a:xfrm>
          <a:prstGeom prst="rect">
            <a:avLst/>
          </a:prstGeom>
          <a:noFill/>
        </p:spPr>
      </p:pic>
      <p:pic>
        <p:nvPicPr>
          <p:cNvPr id="40967" name="Picture 7" descr="http://risovach.ru/upload/2017/01/generator/kartofel_136043880_orig_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407" y="1844824"/>
            <a:ext cx="2333593" cy="1728192"/>
          </a:xfrm>
          <a:prstGeom prst="rect">
            <a:avLst/>
          </a:prstGeom>
          <a:noFill/>
        </p:spPr>
      </p:pic>
      <p:pic>
        <p:nvPicPr>
          <p:cNvPr id="40969" name="Picture 9" descr="https://gortest.ru/wp-content/uploads/s120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509120"/>
            <a:ext cx="2016224" cy="2016224"/>
          </a:xfrm>
          <a:prstGeom prst="rect">
            <a:avLst/>
          </a:prstGeom>
          <a:noFill/>
        </p:spPr>
      </p:pic>
      <p:pic>
        <p:nvPicPr>
          <p:cNvPr id="40971" name="Picture 11" descr="https://im0-tub-ru.yandex.net/i?id=6092b77e8822ce95c4865a7946b80725&amp;n=1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653136"/>
            <a:ext cx="2796172" cy="1852464"/>
          </a:xfrm>
          <a:prstGeom prst="rect">
            <a:avLst/>
          </a:prstGeom>
          <a:noFill/>
        </p:spPr>
      </p:pic>
      <p:pic>
        <p:nvPicPr>
          <p:cNvPr id="40973" name="Picture 13" descr="http://fcdelivery.ru/upload/iblock/a44/a44e948946d477d697a65f12015c5141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3873798"/>
            <a:ext cx="1296144" cy="2534914"/>
          </a:xfrm>
          <a:prstGeom prst="rect">
            <a:avLst/>
          </a:prstGeom>
          <a:noFill/>
        </p:spPr>
      </p:pic>
      <p:pic>
        <p:nvPicPr>
          <p:cNvPr id="40975" name="Picture 15" descr="http://images.vfl.ru/ii/1534841119/6950d1cc/2297630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221088"/>
            <a:ext cx="2409679" cy="23042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88494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посмотрите на картинки. Митя хотел купить все эти продукты в одном отделе.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«4-й лишний»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одумайте, какая картинка –лишняя и почему?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" name="Picture 2" descr="https://img2.freepng.ru/20180723/ppy/kisspng-child-clip-art-child-thinking-cartoon-5b560cd4a06ec4.620002161532366036657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016224" cy="4995936"/>
          </a:xfrm>
          <a:prstGeom prst="rect">
            <a:avLst/>
          </a:prstGeom>
          <a:noFill/>
        </p:spPr>
      </p:pic>
      <p:pic>
        <p:nvPicPr>
          <p:cNvPr id="35843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636912"/>
            <a:ext cx="2045874" cy="1656184"/>
          </a:xfrm>
          <a:prstGeom prst="rect">
            <a:avLst/>
          </a:prstGeom>
          <a:noFill/>
        </p:spPr>
      </p:pic>
      <p:pic>
        <p:nvPicPr>
          <p:cNvPr id="6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420888"/>
            <a:ext cx="1584176" cy="2205424"/>
          </a:xfrm>
          <a:prstGeom prst="rect">
            <a:avLst/>
          </a:prstGeom>
          <a:noFill/>
        </p:spPr>
      </p:pic>
      <p:pic>
        <p:nvPicPr>
          <p:cNvPr id="7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2492896"/>
            <a:ext cx="1619672" cy="1872208"/>
          </a:xfrm>
          <a:prstGeom prst="rect">
            <a:avLst/>
          </a:prstGeom>
          <a:noFill/>
        </p:spPr>
      </p:pic>
      <p:pic>
        <p:nvPicPr>
          <p:cNvPr id="8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2070230" cy="16561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BFCFF"/>
              </a:clrFrom>
              <a:clrTo>
                <a:srgbClr val="FBFC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2276872"/>
            <a:ext cx="2411760" cy="2016224"/>
          </a:xfrm>
          <a:prstGeom prst="rect">
            <a:avLst/>
          </a:prstGeom>
          <a:noFill/>
        </p:spPr>
      </p:pic>
      <p:pic>
        <p:nvPicPr>
          <p:cNvPr id="3" name="Picture 2" descr="https://img2.freepng.ru/20180723/ppy/kisspng-child-clip-art-child-thinking-cartoon-5b560cd4a06ec4.620002161532366036657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016224" cy="4995936"/>
          </a:xfrm>
          <a:prstGeom prst="rect">
            <a:avLst/>
          </a:prstGeom>
          <a:noFill/>
        </p:spPr>
      </p:pic>
      <p:pic>
        <p:nvPicPr>
          <p:cNvPr id="37890" name="Picture 2" descr="https://cf.ppt-online.org/files/slide/e/eOiGwA2H6cJCLv0lRs8duDQPM9X3rnkpWZxf51/slide-1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BF8"/>
              </a:clrFrom>
              <a:clrTo>
                <a:srgbClr val="FFFB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4856695" cy="19442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prezentacii.info/wp-content/uploads/2015/11/qJsfJBHeiOSXsqJy/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BD3"/>
              </a:clrFrom>
              <a:clrTo>
                <a:srgbClr val="FFFB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778158"/>
            <a:ext cx="1440160" cy="1874978"/>
          </a:xfrm>
          <a:prstGeom prst="rect">
            <a:avLst/>
          </a:prstGeom>
          <a:noFill/>
        </p:spPr>
      </p:pic>
      <p:pic>
        <p:nvPicPr>
          <p:cNvPr id="3" name="Picture 2" descr="https://img2.freepng.ru/20180723/ppy/kisspng-child-clip-art-child-thinking-cartoon-5b560cd4a06ec4.620002161532366036657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2016224" cy="4995936"/>
          </a:xfrm>
          <a:prstGeom prst="rect">
            <a:avLst/>
          </a:prstGeom>
          <a:noFill/>
        </p:spPr>
      </p:pic>
      <p:pic>
        <p:nvPicPr>
          <p:cNvPr id="36866" name="Picture 2" descr="https://fsd.multiurok.ru/html/2019/04/05/s_5ca74b9502080/img_s1132699_2_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068960"/>
            <a:ext cx="1656184" cy="1584176"/>
          </a:xfrm>
          <a:prstGeom prst="rect">
            <a:avLst/>
          </a:prstGeom>
          <a:noFill/>
        </p:spPr>
      </p:pic>
      <p:pic>
        <p:nvPicPr>
          <p:cNvPr id="5" name="Picture 2" descr="https://fsd.multiurok.ru/html/2019/04/05/s_5ca74b9502080/img_s1132699_2_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2924944"/>
            <a:ext cx="1872208" cy="1584176"/>
          </a:xfrm>
          <a:prstGeom prst="rect">
            <a:avLst/>
          </a:prstGeom>
          <a:noFill/>
        </p:spPr>
      </p:pic>
      <p:pic>
        <p:nvPicPr>
          <p:cNvPr id="6" name="Picture 2" descr="https://fsd.multiurok.ru/html/2019/04/05/s_5ca74b9502080/img_s1132699_2_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924944"/>
            <a:ext cx="1800200" cy="15653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51520" y="188640"/>
            <a:ext cx="889248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«Какой суп?»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показали Мите, сколько полезных и вкусных продуктов продается в магазинах. Теперь Мите можно сварить вкусный суп. Если сварим суп из овощей, как будет называться этот суп?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Овощной),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Из курицы, — Из мяса, -Из вермишели и.т.д.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https://jliza.ru/assets/jlcontent/journal/14/kostryulya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8136904" cy="47948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mg2.freepng.ru/20180723/ppy/kisspng-child-clip-art-child-thinking-cartoon-5b560cd4a06ec4.620002161532366036657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2987824" cy="6076056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4048" y="332656"/>
          <a:ext cx="4139952" cy="5047488"/>
        </p:xfrm>
        <a:graphic>
          <a:graphicData uri="http://schemas.openxmlformats.org/drawingml/2006/table">
            <a:tbl>
              <a:tblPr/>
              <a:tblGrid>
                <a:gridCol w="4139952"/>
              </a:tblGrid>
              <a:tr h="89153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Митя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теперь будет 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есть не только сладости. Мы с вами 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экскурсии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сводили его в разные магазины, и рассказали о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разных продуктовых магазинах в которых кроме </a:t>
                      </a:r>
                      <a:r>
                        <a:rPr lang="ru-RU" sz="2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сладостей есть очень много вкусных и полезных продуктов питания. </a:t>
                      </a:r>
                      <a:r>
                        <a:rPr lang="ru-RU" sz="2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Он благодарит вас</a:t>
                      </a:r>
                      <a:r>
                        <a:rPr lang="ru-RU" sz="24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за ваши знания, и за то что вы, умеете ими так хорошо делиться.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736x/93/73/1a/93731a57fc6fedd2eb9cc87e9e27699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40768"/>
            <a:ext cx="6146304" cy="51608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04664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che3.youla.io/files/images/720_720_out/5d/ca/5dcab45e76bdc257041c1c9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196752"/>
            <a:ext cx="5129808" cy="512980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91680" y="0"/>
          <a:ext cx="6096000" cy="1121664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u="sng" dirty="0">
                          <a:latin typeface="Times New Roman"/>
                          <a:ea typeface="Times New Roman"/>
                          <a:cs typeface="Times New Roman"/>
                        </a:rPr>
                        <a:t>Загадка: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Он с утра на кухне нашей,</a:t>
                      </a:r>
                      <a:b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Варит суп, компот и кашу.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Дети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: Это повар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3275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ea typeface="Times New Roman"/>
                <a:cs typeface="Times New Roman"/>
              </a:rPr>
              <a:t>Вот послушайте внимательно стихотворение:</a:t>
            </a:r>
            <a:endParaRPr lang="ru-RU" sz="1600" dirty="0" smtClean="0">
              <a:ea typeface="Calibri"/>
              <a:cs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Рыбу, мясо, сок и фрукты –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Называем мы продукты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Молоко и творожок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И крупу, и пирожок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Что едим и что мы пьем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Все продуктами зовем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В холодильнике у нас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Есть продукты про запас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Масло, творог, молоко</a:t>
            </a:r>
            <a:br>
              <a:rPr lang="ru-RU" b="1" i="1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Сохранятся в нем легко.</a:t>
            </a:r>
            <a:endParaRPr lang="ru-RU" sz="1600" b="1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0"/>
            <a:ext cx="4968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Л: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-Ребята, о чем было это стихотворение?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st.depositphotos.com/2885805/4863/v/950/depositphotos_48634049-stock-illustration-supermarket-shelves-food-and-drink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620688"/>
            <a:ext cx="5781588" cy="59766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260648"/>
          <a:ext cx="4104456" cy="6264696"/>
        </p:xfrm>
        <a:graphic>
          <a:graphicData uri="http://schemas.openxmlformats.org/drawingml/2006/table">
            <a:tbl>
              <a:tblPr/>
              <a:tblGrid>
                <a:gridCol w="4104456"/>
              </a:tblGrid>
              <a:tr h="626469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Да, сегодня мы с вами поговорим о продуктах питания.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Люди должны есть разнообразную пищу, чтобы быть сильными и здоровыми. Дети, которые хорошо едят, быстро растут.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 меня есть один знакомый мальчик, его зовут Митя, 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он очень плохо ест</a:t>
                      </a: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dirty="0" smtClean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Ходит 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Митя, как Кощей,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Ни супов не ест, ни щей,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Падает от слабости,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А любит только сладости</a:t>
                      </a:r>
                      <a:r>
                        <a:rPr lang="ru-RU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Я знаю, как убедить Митю есть не только сладости. Мы с вами отправимся на экскурсию в разные продуктовые магазины и возьмем с собой Митю. </a:t>
                      </a: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  <a:cs typeface="Times New Roman"/>
                        </a:rPr>
                        <a:t>Мы 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расскажем ему, что кроме сладостей есть очень много вкусных и полезных продуктов питания. Согласны?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34818" name="Picture 2" descr="https://img2.freepng.ru/20180723/ppy/kisspng-child-clip-art-child-thinking-cartoon-5b560cd4a06ec4.620002161532366036657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0"/>
            <a:ext cx="4658017" cy="66247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7434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Магазин «Хлеб».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s://img2.freepng.ru/20180416/ydw/kisspng-bakery-cupcake-donuts-grocery-store-clip-art-bread-5ad43b78619875.2599047715238582963998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047" y="620688"/>
            <a:ext cx="7591953" cy="5803305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889262"/>
            <a:ext cx="1907704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посмотрим, что можно купить в этом магазине?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чего готовят эти продукты?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Как называют продукты, изготовленные из муки?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(Продукты, которые готовят из муки называют мучными продуктами или хлебобулочными.)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Мы с вами посмотрели на хлебобулочные изделия 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пора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следующий магазин.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st.depositphotos.com/1267016/3578/v/950/depositphotos_35780661-stock-illustration-supermarket-dairy-products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232" y="620688"/>
            <a:ext cx="6912768" cy="57794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0"/>
            <a:ext cx="2527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Магазин «Молочный»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251520" y="1052736"/>
            <a:ext cx="183569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как вы думаете, какие продукты можно купить в этом магазине?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Из чего сделаны все эти продукты? (Из молока)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Как можно  назвать эти продукты, если они сделаны из молока?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Молочные)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Правильно, ребята! Продолжаем нашу экскурсию.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st.depositphotos.com/1267016/3325/v/950/depositphotos_33253843-stock-illustration-supermarket-vegetables-and-fruit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6876256" cy="6794396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79512" y="296942"/>
            <a:ext cx="165618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продаются овощи и фрукты.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 магазин называется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«Овощной»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Продолжаем наше путешествие.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st.depositphotos.com/1267016/4098/v/950/depositphotos_40982463-stock-illustration-shelfs-with-meat-products-mea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0"/>
            <a:ext cx="7092280" cy="67688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980728"/>
            <a:ext cx="21419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Здесь продается колбаса, сосиски, мясо и.т.д.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Из чего сделаны эти продукты?»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Из мяса.)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— Как можно назвать этот магазин? </a:t>
            </a: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«Мясной»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st.depositphotos.com/1267016/3578/v/950/depositphotos_35780673-stock-illustration-supermarket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 вами посмотрели, какие продукты продаются в разных магазинах. Но есть один большой магазин, который называется «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Супермаркет».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этом магазине можно купить все эти продукты, только в разных отделах, которые так и называются «Хлебный», «Молочный», «Мясной», «Овощной».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385</Words>
  <Application>Microsoft Office PowerPoint</Application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17</cp:revision>
  <dcterms:created xsi:type="dcterms:W3CDTF">2020-11-09T04:40:14Z</dcterms:created>
  <dcterms:modified xsi:type="dcterms:W3CDTF">2021-04-12T12:22:05Z</dcterms:modified>
</cp:coreProperties>
</file>