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50" r:id="rId3"/>
    <p:sldId id="352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61" r:id="rId13"/>
    <p:sldId id="362" r:id="rId14"/>
    <p:sldId id="351" r:id="rId15"/>
    <p:sldId id="315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«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Профессии. Продавец.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называется магазин, в котором продают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одежду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 (Магазин одежды)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cataloged.ru/shops/akula/akula-katalog-tovaro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764704"/>
            <a:ext cx="8217127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называется магазин, в котором продают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книги? (Книжный магазин)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tcvit.ru/upload/iblock/88b/88bfe2d50eb159de783556c280bdaea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38690"/>
            <a:ext cx="8496944" cy="61026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называется магазин, в котором продают обувь? (Обувной магазин)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moneyandyou.ru/wp-content/uploads/2017/10/IMG_04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620689"/>
            <a:ext cx="8964488" cy="59286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называется магазин, в котором продают цветы? (Цветочный магазин)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900igr.net/datai/kosmos-gorod-transport/Gorod-1.files/0008-007-V-tsvetochnom-magazine-ochen-krasivo-zdes-prodajutsja-tsvety-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602" y="692696"/>
            <a:ext cx="8641886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328498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052736"/>
            <a:ext cx="6624736" cy="220027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188641"/>
            <a:ext cx="8748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Нам с вами нужно продолжать наше путешествие. Дети, скажите, какой номер остановки? (5) А вот и игра с глазами.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6211669"/>
            <a:ext cx="76328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 с вами нужно продолжать наше путешествие.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скажите, какой номер остановки?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(6)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«Назови ласково»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с мячом)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Хлеб – хлебушек;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анан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бананчик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омидор – помидорчик;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игрушка  - игрушечка; книга – книжечка; цветок –цветочек; туфли – туфельки;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костюм - костюмчик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https://im0-tub-ru.yandex.net/i?id=3a2290fe53519e8a6501cf955f8d92b5&amp;n=1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7215" y="1196752"/>
            <a:ext cx="1996785" cy="2448272"/>
          </a:xfrm>
          <a:prstGeom prst="rect">
            <a:avLst/>
          </a:prstGeom>
          <a:noFill/>
        </p:spPr>
      </p:pic>
      <p:pic>
        <p:nvPicPr>
          <p:cNvPr id="3077" name="Picture 5" descr="https://avatars.mds.yandex.net/get-zen_doc/1137439/pub_5ad77bd9bcf1bc28caeddaf3_5ad78159dd2484ea53f1dfd9/scale_12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5F6FA"/>
              </a:clrFrom>
              <a:clrTo>
                <a:srgbClr val="F5F6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2843808" cy="2232248"/>
          </a:xfrm>
          <a:prstGeom prst="rect">
            <a:avLst/>
          </a:prstGeom>
          <a:noFill/>
        </p:spPr>
      </p:pic>
      <p:sp>
        <p:nvSpPr>
          <p:cNvPr id="3079" name="AutoShape 7" descr="https://detsad22-kyzyl.rtyva.ru/wp-content/uploads/2020/05/kisspng-book-poetry-literature-publishing-e-readers-pictures-of-books-and-reading-5b283f5783ec36.1737728515293643115404-768x6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 descr="https://img2.freepng.ru/20180331/fow/kisspng-book-clip-art-java-plum-5abf4569a47446.183742921522484585673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77072"/>
            <a:ext cx="2448272" cy="2371463"/>
          </a:xfrm>
          <a:prstGeom prst="rect">
            <a:avLst/>
          </a:prstGeom>
          <a:noFill/>
        </p:spPr>
      </p:pic>
      <p:pic>
        <p:nvPicPr>
          <p:cNvPr id="3083" name="Picture 11" descr="https://tsummarket.ru/wp-content/uploads/2020/04/banan_ves-1024x102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412776"/>
            <a:ext cx="1944215" cy="2160240"/>
          </a:xfrm>
          <a:prstGeom prst="rect">
            <a:avLst/>
          </a:prstGeom>
          <a:noFill/>
        </p:spPr>
      </p:pic>
      <p:pic>
        <p:nvPicPr>
          <p:cNvPr id="3085" name="Picture 13" descr="https://printonic.ru/uploads/images/2016/03/26/.tmb/thumb_img_56f69106e6836_resize_900_5000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2232248" cy="2088232"/>
          </a:xfrm>
          <a:prstGeom prst="rect">
            <a:avLst/>
          </a:prstGeom>
          <a:noFill/>
        </p:spPr>
      </p:pic>
      <p:pic>
        <p:nvPicPr>
          <p:cNvPr id="3087" name="Picture 15" descr="https://main-cdn.goods.ru/hlr-system/1753067/100000069196b0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717032"/>
            <a:ext cx="2305158" cy="2933365"/>
          </a:xfrm>
          <a:prstGeom prst="rect">
            <a:avLst/>
          </a:prstGeom>
          <a:noFill/>
        </p:spPr>
      </p:pic>
      <p:pic>
        <p:nvPicPr>
          <p:cNvPr id="3089" name="Picture 17" descr="https://www.natart-kids.com/img/galary/16.05.2018_09.36.36_tufli_3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861048"/>
            <a:ext cx="2304256" cy="2551974"/>
          </a:xfrm>
          <a:prstGeom prst="rect">
            <a:avLst/>
          </a:prstGeom>
          <a:noFill/>
        </p:spPr>
      </p:pic>
      <p:pic>
        <p:nvPicPr>
          <p:cNvPr id="3091" name="Picture 19" descr="https://antratsit.diamondelectric.ru/images/996/995827/sportivnii_kostum_nike_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3933056"/>
            <a:ext cx="2267744" cy="29249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всех взрослых людей есть профессия. А что такое профессия?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Профессия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основное занятие человека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работа, дело, которым занимается человек. Как вы думаете зачем нужны профессии?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не было, например, строителей, что бы было на земле? Если бы не было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врачей?...учителей?...хлеборобов?...пожарных?...музыкантов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Выбор профессии – дело непростое и очень ответственное. Ведь выбирая её, человек выбирает дело на всю жизнь. - А кто знает кем и где работают его родители?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pro.culture.ru/uploads/d747ef736cbe5ec46047fb1118fa0d43_w720_h540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988840"/>
            <a:ext cx="7632848" cy="48691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Сегодня предлагаю, отправится в путешествие, когда будем двигаться от станции к станции произносим стихотворение за мной.</a:t>
            </a: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начинают движение под </a:t>
            </a:r>
            <a:r>
              <a:rPr lang="ru-RU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речевку</a:t>
            </a:r>
            <a:r>
              <a:rPr lang="ru-RU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«НОЖКИ»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Зашагали ножки топ-топ-топ!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Ходьба обычным шагом друг за другом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 по дорожке топ-топ-топ!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пойдем быстрей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Ходьба с ускорением «топающим шагом».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Топ - топ-топ-топ-топ-топ-топ!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шагайте веселей.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Топ - топ-топ-топ-топ-топ-топ!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   Аленкой побежали</a:t>
            </a:r>
            <a:r>
              <a:rPr lang="ru-RU" sz="3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 друг за другом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нисколько не устали!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964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Ребята, вот и остановка.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и первая игра: нам необходимо отгадать загадку.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даёт товар и чек.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философ, не мудрец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 </a:t>
            </a:r>
            <a:r>
              <a:rPr lang="ru-RU" b="1" i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суперчеловек</a:t>
            </a: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обычный … (продавец).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pro.culture.ru/uploads/d747ef736cbe5ec46047fb1118fa0d43_w720_h540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980728"/>
            <a:ext cx="4536504" cy="477721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657671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очень интересная работа, потому что продавцы каждый день общаются с разными людьми. Люди этой профессии должны быть доброжелательными и внимательными с покупателями. Продавец должен рассказать о товарах и помочь покупателям выбрать их.</a:t>
            </a:r>
            <a:r>
              <a:rPr lang="ru-RU" dirty="0" smtClean="0"/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Нам с вами нужно продолжать наше путешествие.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станция по счету на нашем пути. (2)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0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 стихотворение "Весёлый магазин":</a:t>
            </a: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692696"/>
          <a:ext cx="8568952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4896544">
                <a:tc>
                  <a:txBody>
                    <a:bodyPr/>
                    <a:lstStyle/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18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"Весёлый магазин"</a:t>
                      </a: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(Э. </a:t>
                      </a:r>
                      <a:r>
                        <a:rPr lang="ru-RU" sz="1800" i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Мошковская</a:t>
                      </a: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800" i="1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Открываем магазин,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Продаём продукты.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Покупает Крокодил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Овощи и фрукты.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Сколько стоит кабачок?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Кабачок? Пятачок.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Дайте два кабачка.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Дайте два пятачка!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Пятачок и пятачок.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Нате </a:t>
                      </a:r>
                      <a:r>
                        <a:rPr lang="ru-RU" sz="20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гри-венничек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!</a:t>
                      </a: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 магазин пришли с работы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Покупатели Еноты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Покупать у продавца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Два солёных огурца.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Говорит продавец: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Две копейки огурец!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Дайте нам по огурцу!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Заплатите продавцу!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Сосчитаем: Дважды два.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Дважды два—четыре?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Да!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Очень точно! Молодцы!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Забирайте огурцы!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Здравствуй, Козлик. Что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</a:t>
                      </a:r>
                      <a:r>
                        <a:rPr lang="ru-RU" sz="20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Мне-е-е-е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, пожалуйста, вот э-э-э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И вот это, И вот это.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А монета? Где монета?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Потерял монету где-то!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Можно мне бесплатно?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— Так и быть!</a:t>
                      </a:r>
                      <a:endParaRPr lang="ru-RU" sz="2000" dirty="0" smtClean="0">
                        <a:latin typeface="Times New Roman" pitchFamily="18" charset="0"/>
                        <a:ea typeface="Times New Roman" pitchFamily="18" charset="0"/>
                        <a:cs typeface="Times New Roman" pitchFamily="18" charset="0"/>
                      </a:endParaRPr>
                    </a:p>
                    <a:p>
                      <a:pPr lvl="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Ладно.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3528" y="587727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Кто пришел в магазин? (крокодил, еноты, козлик- Как их называют? (покупатели)</a:t>
            </a: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Нам с вами нужно продолжать наше путешествие.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56138"/>
            <a:ext cx="8892480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станция по счету на нашем пути. (3)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Давайте мы с вами немного поиграем.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 </a:t>
            </a:r>
            <a:r>
              <a:rPr lang="ru-RU" sz="2800" b="1" i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«Профессии».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есть профессий знатных,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(Соединять пальцы правой руки с большим).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полезных, и приятных.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(Соединять пальцы левой руки с большим).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Повар, врач, маляр, учитель,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Продавец, шахтёр, строитель…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(Последовательно соединять пальцы обеих рук с большим).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Сразу всех не называю,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(Сжимать и разжимать кулачки).</a:t>
            </a:r>
            <a:endParaRPr lang="ru-RU" sz="24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Вам продолжить предлагаю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.( Выполняют движения в соответствии с текстом).</a:t>
            </a:r>
            <a:endParaRPr lang="ru-RU" sz="2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Нам с вами нужно продолжать наше путешествие.</a:t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138499"/>
            <a:ext cx="9144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акая станция по счету на нашем пути. (4)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Д/у: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продаётся в магазине? Как называется магазин?»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Продавец ребятам рад,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магазине для ребят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матрёшки расписные,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Есть машинки заводные.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кукол разных есть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мячей цветных не счесть.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продаётся в магазине?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Как называется этот магазин? (Магазин игрушек)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https://grandgames.net/puzzle/f1200/magazin_igrushek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6840760" cy="41490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 называется магазин, в котором продают хлеб? (Пекарня)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ds05.infourok.ru/uploads/ex/05bb/00188342-3f0d28b1/hello_html_426198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8572500" cy="58102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 магазин, в котором продают овощи и фрукты? 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(Магазин фруктов и овощей)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static.inforeactor.ru/uploads/2017/08/22/orig-greengrocers-2043852960720-15034010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836711"/>
            <a:ext cx="8028384" cy="60212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583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112</cp:revision>
  <dcterms:created xsi:type="dcterms:W3CDTF">2020-11-09T04:40:14Z</dcterms:created>
  <dcterms:modified xsi:type="dcterms:W3CDTF">2021-04-12T12:23:04Z</dcterms:modified>
</cp:coreProperties>
</file>