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97" r:id="rId3"/>
    <p:sldId id="373" r:id="rId4"/>
    <p:sldId id="388" r:id="rId5"/>
    <p:sldId id="374" r:id="rId6"/>
    <p:sldId id="389" r:id="rId7"/>
    <p:sldId id="390" r:id="rId8"/>
    <p:sldId id="391" r:id="rId9"/>
    <p:sldId id="392" r:id="rId10"/>
    <p:sldId id="393" r:id="rId11"/>
    <p:sldId id="344" r:id="rId12"/>
    <p:sldId id="351" r:id="rId13"/>
    <p:sldId id="394" r:id="rId14"/>
    <p:sldId id="395" r:id="rId15"/>
    <p:sldId id="396" r:id="rId16"/>
    <p:sldId id="315" r:id="rId17"/>
    <p:sldId id="357" r:id="rId18"/>
    <p:sldId id="398" r:id="rId19"/>
    <p:sldId id="399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2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теме: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Профессии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февраль,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-46166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«Кто – что делает?»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Сейчас я буду называть профессии, а вы мне будите говорить, что делает человек этой профессии.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Пример: Учитель – учит. Врач – лечит. Строитель – строит. Повар – готовит. Водитель –водит транспорт. Воспитатель – воспитывает детей. Уборщица – убирает.  Лётчик – летает. Парикмахер – стрижет, пожарный – тушит и т. д.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https://avatars.mds.yandex.net/get-zen_doc/108057/pub_5ac0adc4168a91ffeae43a73_5ac0adc98c8be385c3355a40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448020"/>
            <a:ext cx="7434858" cy="54099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4664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хочешь стать строителем, то делай так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(забивают гвоздь).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хочешь стать маляром, то делай так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(красят кистью).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хочешь стать дворником, то делай так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(метут метлой).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будишь ты водитель, делай так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(бегают по кругу «Рулят»).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будишь ты летчик, делай так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(бегают по кругу, руки в стороны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будишь ты столяр, делай так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(хлопки руками).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Если хочешь стать спортсменом, то делай так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(приседают).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Хватит в профессии играть, пора игру продолжать.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3765" y="2924944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Глаза вверх мы поднимаем,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 потом их опускаем.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быстро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поморгаем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тихонько открываем.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 – вправо, влево - вправо,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для наших глаз забава.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0"/>
            <a:ext cx="6624736" cy="2200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7027794"/>
      </p:ext>
    </p:extLst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79512" y="268534"/>
            <a:ext cx="89644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«Подбери слово»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Сейчас я буду называть профессию человека, ваша задача – назвать какой он?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Пожарный какой? – Храбрый, смелый и т. 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какой? – Умный, добрый и т. 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https://avatars.mds.yandex.net/get-zen_doc/108057/pub_5ac0adc4168a91ffeae43a73_5ac0adc98c8be385c3355a40/scale_120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DDE1E4"/>
              </a:clrFrom>
              <a:clrTo>
                <a:srgbClr val="DDE1E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3466641" cy="4392488"/>
          </a:xfrm>
          <a:prstGeom prst="rect">
            <a:avLst/>
          </a:prstGeom>
          <a:noFill/>
        </p:spPr>
      </p:pic>
      <p:pic>
        <p:nvPicPr>
          <p:cNvPr id="5" name="Picture 3" descr="https://avatars.mds.yandex.net/get-zen_doc/108057/pub_5ac0adc4168a91ffeae43a73_5ac0adc98c8be385c3355a40/scale_120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BE6E3"/>
              </a:clrFrom>
              <a:clrTo>
                <a:srgbClr val="EBE6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816424" cy="47424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Водитель какой? – Внимательный, осторожный и т. д.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Грузчик какой? – Сильный, ловкий и т. д.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s://sun9-35.userapi.com/oMa8vFIUtvUVzeXNniNc2Epokdps5YW-Pvzghw/mRq4_EMrCT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AF07F"/>
              </a:clrFrom>
              <a:clrTo>
                <a:srgbClr val="FAF07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00808"/>
            <a:ext cx="3672408" cy="4824536"/>
          </a:xfrm>
          <a:prstGeom prst="rect">
            <a:avLst/>
          </a:prstGeom>
          <a:noFill/>
        </p:spPr>
      </p:pic>
      <p:pic>
        <p:nvPicPr>
          <p:cNvPr id="6" name="Picture 3" descr="https://img.yakaboo.ua/media/mediagallery/image/0/5/05_181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3578698" cy="42856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Строитель какой? – умелый, трудолюбивый и т. д.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Врач какой? – Старательный, добрый и т. д.</a:t>
            </a: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Повар какой? – Аккуратный, чистоплотный и т. д.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https://avatars.mds.yandex.net/get-zen_doc/108057/pub_5ac0adc4168a91ffeae43a73_5ac0adc98c8be385c3355a40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92896"/>
            <a:ext cx="2877440" cy="3786105"/>
          </a:xfrm>
          <a:prstGeom prst="rect">
            <a:avLst/>
          </a:prstGeom>
          <a:noFill/>
        </p:spPr>
      </p:pic>
      <p:pic>
        <p:nvPicPr>
          <p:cNvPr id="4" name="Picture 3" descr="https://avatars.mds.yandex.net/get-zen_doc/108057/pub_5ac0adc4168a91ffeae43a73_5ac0adc98c8be385c3355a40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8229" y="2492896"/>
            <a:ext cx="2775771" cy="3744416"/>
          </a:xfrm>
          <a:prstGeom prst="rect">
            <a:avLst/>
          </a:prstGeom>
          <a:noFill/>
        </p:spPr>
      </p:pic>
      <p:pic>
        <p:nvPicPr>
          <p:cNvPr id="5" name="Picture 3" descr="https://avatars.mds.yandex.net/get-zen_doc/108057/pub_5ac0adc4168a91ffeae43a73_5ac0adc98c8be385c3355a40/scale_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492896"/>
            <a:ext cx="2914360" cy="37444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fotoalt.ru/image/catalog/samson/c344f07726bdb3eb4344ea552bda1ee2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45314"/>
            <a:ext cx="4938087" cy="608624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428273"/>
            <a:ext cx="83884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Открываем  тетради.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18466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рассмотрим картинки – загадки. Назовите, что вы видите? 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Закрасить необходимо только предмет доктора, синим карандашом.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16530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Верно. Какие внимательные и зоркие дети.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1.bp.blogspot.com/-utgxTqQSJ9w/XrkeucLPYHI/AAAAAAAAB_Q/wCrNQSLVtKEm23cNEY3T-yo0feGVAA6uwCLcBGAsYHQ/s1600/%25D0%25B8%25D0%25BD%25D1%2581%25D1%2582%25D1%258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96752"/>
            <a:ext cx="6144617" cy="502447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23528" y="404664"/>
            <a:ext cx="8388424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Д/у: «Исправь ошибку!»</a:t>
            </a:r>
            <a:r>
              <a:rPr lang="ru-RU" sz="28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Послушайте и исправьте ошибки: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Повар лечит, а врач готовит.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Лётчик ездит, а водитель летает.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Портной строит, а строитель шьёт.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Продавец стрижёт, а парикмахер продаёт.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31032" y="0"/>
            <a:ext cx="87129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альчик Вова, благодарит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вас, много вы ему рассказали о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профессиях.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Он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еще немного подрастет и подумает кем же он хочет стать в будущем.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https://cloudstatic.eva.ru/eva/400000-410000/402011/photoalbum/depositphotos_32526023-Boy-in-a-cap_49958337607797069.jpg?V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622314"/>
            <a:ext cx="3142860" cy="52356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27139"/>
            <a:ext cx="871296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Посмотрите, что это? Правильно, письмо. Оно  от мальчика Вовы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кликаем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мышь), который ходит ещё в школу, но уже задумывается кем же ему стать в будущем.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Предлагаю   помочь  Вове, расскажем ему, какие есть профессии.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s://free-images.com/or/0bc7/envelope_white_letter_blank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000003"/>
            <a:ext cx="3275856" cy="2648440"/>
          </a:xfrm>
          <a:prstGeom prst="rect">
            <a:avLst/>
          </a:prstGeom>
          <a:noFill/>
        </p:spPr>
      </p:pic>
      <p:pic>
        <p:nvPicPr>
          <p:cNvPr id="1029" name="Picture 5" descr="https://cloudstatic.eva.ru/eva/400000-410000/402011/photoalbum/depositphotos_32526023-Boy-in-a-cap_49958337607797069.jpg?V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622314"/>
            <a:ext cx="3142860" cy="52356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10246" name="Picture 6" descr="https://yt3.ggpht.com/a/AATXAJyv6zhTqWpHwq_X8FGLSr13ypfL6qNOg-4DtUf0=s900-c-k-c0xffffffff-no-rj-mo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228912"/>
            <a:ext cx="612068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8" y="5445224"/>
            <a:ext cx="316835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«Горка»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Язык за зубы опускается,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кончик к зубам прижимается.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Спина сильно-сильно выгибается-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Вот какая горка получается!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932040" y="5589240"/>
            <a:ext cx="38519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Наказать непослушный язык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Язык твой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озорник,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не слушает тебя.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Накажи его скорее: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88640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для начала разомнем язык.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читаю стих, вы выполняете упражнение.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ds05.infourok.ru/uploads/ex/0058/0004328f-51989f86/hello_html_2293f0f1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340768"/>
            <a:ext cx="3389915" cy="3672408"/>
          </a:xfrm>
          <a:prstGeom prst="rect">
            <a:avLst/>
          </a:prstGeom>
          <a:noFill/>
        </p:spPr>
      </p:pic>
      <p:pic>
        <p:nvPicPr>
          <p:cNvPr id="30724" name="Picture 4" descr="http://3.bp.blogspot.com/-TlTeZLX4bjk/VeG-v8jnXqI/AAAAAAAAB8c/ot6Nc-17SrI/s1600/%25D0%25BD%25D0%25B0%25D0%25BA%25D0%25B0%25D0%25B7%25D0%25B0%25D1%2582%25D1%258C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12775"/>
            <a:ext cx="3672408" cy="31923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6166"/>
            <a:ext cx="91440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Достаю из конверта загадки.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Угадайте, про кого это?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Слушайте  внимательно: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у постели больного сидит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как лечиться он вам говорит?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– болен, он – капли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Предложит принять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Тому кто здоров – разрешит погулять.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(Доктор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(</a:t>
            </a:r>
            <a:r>
              <a:rPr lang="ru-RU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кликаем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мышь)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pickimage.ru/wp-content/uploads/images/detskie/hospital/doktor1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240360" cy="67966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1520" y="5301208"/>
            <a:ext cx="3779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Качели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качелях я качаюсь: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Вверх-вниз, вверх-вниз,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потом спускаюсь вниз!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156176" y="5013176"/>
            <a:ext cx="298782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цокот раздаётся?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лошадка к нам несётся.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лошадку мы глядим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же цокать все хотим: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 зацокал язык.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Picture 4" descr="https://ds04.infourok.ru/uploads/ex/12de/001227c5-5f4928d8/img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744416" cy="4348354"/>
          </a:xfrm>
          <a:prstGeom prst="rect">
            <a:avLst/>
          </a:prstGeom>
          <a:noFill/>
        </p:spPr>
      </p:pic>
      <p:pic>
        <p:nvPicPr>
          <p:cNvPr id="14342" name="Picture 6" descr="https://ds04.infourok.ru/uploads/ex/1191/000a4ac0-2082dfe3/img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3975"/>
            <a:ext cx="3672408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Встаю я очень рано,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Ведь моя забота, -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Всех отвозить по утрам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работу.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(Водитель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(</a:t>
            </a:r>
            <a:r>
              <a:rPr lang="ru-RU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кликаем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мышь)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3" descr="https://img.yakaboo.ua/media/mediagallery/image/0/5/05_181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2398" y="548680"/>
            <a:ext cx="4878677" cy="584246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79512" y="29816"/>
            <a:ext cx="4572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Скажи, кто так вкусно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Готовит </a:t>
            </a:r>
            <a:r>
              <a:rPr lang="ru-RU" sz="24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капустные,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Вкусные котлеты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Салаты – винегреты,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завтраки – обеды?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(Повар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(</a:t>
            </a:r>
            <a:r>
              <a:rPr lang="ru-RU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кликаем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мышь),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7" name="Picture 3" descr="https://pickimage.ru/wp-content/uploads/images/detskie/cookprofession/povar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476672"/>
            <a:ext cx="4645953" cy="61459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23528" y="260648"/>
            <a:ext cx="5580112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огнём бороться мы должны,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смелые работники,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водою мы напарники,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кто же мы?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(Пожарные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(</a:t>
            </a:r>
            <a:r>
              <a:rPr lang="ru-RU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кликаем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мышь)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https://avatars.mds.yandex.net/get-zen_doc/108057/pub_5ac0adc4168a91ffeae43a73_5ac0adc98c8be385c3355a40/scale_120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DDE1E4"/>
              </a:clrFrom>
              <a:clrTo>
                <a:srgbClr val="DDE1E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196752"/>
            <a:ext cx="4320480" cy="521901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88640"/>
            <a:ext cx="468052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Средь облаков на высоте,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дружно строим новый дом,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в тепле и в красоте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Счастливо вы жили в нём.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(Строители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(</a:t>
            </a:r>
            <a:r>
              <a:rPr lang="ru-RU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кликаем</a:t>
            </a:r>
            <a:r>
              <a:rPr lang="ru-RU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мышь)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3" descr="https://pickimage.ru/wp-content/uploads/images/detskie/Builderprofession/stroitel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5209" y="260648"/>
            <a:ext cx="4332003" cy="5959600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6163071"/>
            <a:ext cx="5309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Что это всё мы назвали? (Профессии)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1438</TotalTime>
  <Words>815</Words>
  <Application>Microsoft Office PowerPoint</Application>
  <PresentationFormat>Экран (4:3)</PresentationFormat>
  <Paragraphs>110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152</cp:revision>
  <dcterms:created xsi:type="dcterms:W3CDTF">2020-11-09T04:40:14Z</dcterms:created>
  <dcterms:modified xsi:type="dcterms:W3CDTF">2021-04-12T12:22:29Z</dcterms:modified>
</cp:coreProperties>
</file>