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75" r:id="rId3"/>
    <p:sldId id="388" r:id="rId4"/>
    <p:sldId id="376" r:id="rId5"/>
    <p:sldId id="390" r:id="rId6"/>
    <p:sldId id="391" r:id="rId7"/>
    <p:sldId id="392" r:id="rId8"/>
    <p:sldId id="399" r:id="rId9"/>
    <p:sldId id="393" r:id="rId10"/>
    <p:sldId id="394" r:id="rId11"/>
    <p:sldId id="395" r:id="rId12"/>
    <p:sldId id="396" r:id="rId13"/>
    <p:sldId id="351" r:id="rId14"/>
    <p:sldId id="397" r:id="rId15"/>
    <p:sldId id="39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Рыбки в аквариуме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март,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87484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с мячом «Назови ласково».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Встаньте в круг. Поиграем в мяч. Я буду бросать вам мяч и называть слова, а вы будете ловить мяч и называть это слово ласково.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Рыба-рыбка, трава-травка, песок-песочек, лист - листик, камень - камешек, хвост - хвостик и т.д.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http://zabavnik.club/wp-content/uploads/2018/07/goldfish_cartoon_24_22181200-e15322833653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334" b="14993"/>
          <a:stretch>
            <a:fillRect/>
          </a:stretch>
        </p:blipFill>
        <p:spPr bwMode="auto">
          <a:xfrm>
            <a:off x="0" y="2708920"/>
            <a:ext cx="3347864" cy="1872208"/>
          </a:xfrm>
          <a:prstGeom prst="rect">
            <a:avLst/>
          </a:prstGeom>
          <a:noFill/>
        </p:spPr>
      </p:pic>
      <p:pic>
        <p:nvPicPr>
          <p:cNvPr id="37893" name="Picture 5" descr="https://i.pinimg.com/originals/a8/01/2f/a8012f14ac7a96c892a97b54311969f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08920"/>
            <a:ext cx="2520280" cy="2448272"/>
          </a:xfrm>
          <a:prstGeom prst="rect">
            <a:avLst/>
          </a:prstGeom>
          <a:noFill/>
        </p:spPr>
      </p:pic>
      <p:pic>
        <p:nvPicPr>
          <p:cNvPr id="37895" name="Picture 7" descr="https://oranda-gold.ru/download/file.php?id=2993&amp;sid=1fbe7997bf2a20cf42ea72e5875f509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636912"/>
            <a:ext cx="2880319" cy="2160240"/>
          </a:xfrm>
          <a:prstGeom prst="rect">
            <a:avLst/>
          </a:prstGeom>
          <a:noFill/>
        </p:spPr>
      </p:pic>
      <p:pic>
        <p:nvPicPr>
          <p:cNvPr id="37897" name="Picture 9" descr="http://vlasta-usinsk.ru/sites/default/files/tovar/551-my-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123" t="12262" r="19387" b="20294"/>
          <a:stretch>
            <a:fillRect/>
          </a:stretch>
        </p:blipFill>
        <p:spPr bwMode="auto">
          <a:xfrm>
            <a:off x="1043608" y="4797151"/>
            <a:ext cx="2520280" cy="2060849"/>
          </a:xfrm>
          <a:prstGeom prst="rect">
            <a:avLst/>
          </a:prstGeom>
          <a:noFill/>
        </p:spPr>
      </p:pic>
      <p:pic>
        <p:nvPicPr>
          <p:cNvPr id="7" name="Picture 3" descr="http://zabavnik.club/wp-content/uploads/2018/07/goldfish_cartoon_24_22181200-e153228336532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3265"/>
          <a:stretch>
            <a:fillRect/>
          </a:stretch>
        </p:blipFill>
        <p:spPr bwMode="auto">
          <a:xfrm flipH="1">
            <a:off x="4499992" y="4509120"/>
            <a:ext cx="2304256" cy="28292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9512" y="0"/>
            <a:ext cx="89644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«Подбери признак».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Аквариумные рыбы (какие?) –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скользкие,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сверкающие, мокрые, холодные, колкие, красивые, симпатичные, необычные, голодные, любопытные, резвые,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быстрые.</a:t>
            </a:r>
          </a:p>
        </p:txBody>
      </p:sp>
      <p:pic>
        <p:nvPicPr>
          <p:cNvPr id="3" name="Picture 3" descr="https://thumbs.dreamstime.com/b/%D0%B8%D0%BB%D0%BB%D1%8E%D1%81%D1%82%D1%80%D0%B0%D1%86%D0%B8%D1%8F-%D1%88%D0%B0%D1%80%D0%B6%D0%B0-%D1%82%D0%B0%D0%BD%D0%BA%D0%B0-%D0%B0%D0%BA%D0%B2%D0%B0%D1%80%D0%B8%D1%83%D0%BC%D0%B0-10240849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60" t="13608" r="8336" b="12305"/>
          <a:stretch>
            <a:fillRect/>
          </a:stretch>
        </p:blipFill>
        <p:spPr bwMode="auto">
          <a:xfrm>
            <a:off x="611560" y="2492896"/>
            <a:ext cx="8064896" cy="43651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246221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посмотрите, у вас на столах лежат счетные палочки, давайте выложим фигуру рыбы из них по образцу 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выполняют задание)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7" name="Рисунок 5" descr="https://ped-kopilka.ru/upload/blogs2/2016/6/36212_b362daf2e98c182cc3c4ac11a59f608f.jp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979799"/>
              </a:clrFrom>
              <a:clrTo>
                <a:srgbClr val="979799">
                  <a:alpha val="0"/>
                </a:srgbClr>
              </a:clrTo>
            </a:clrChange>
          </a:blip>
          <a:srcRect l="5251" t="13362" r="7001" b="17673"/>
          <a:stretch>
            <a:fillRect/>
          </a:stretch>
        </p:blipFill>
        <p:spPr bwMode="auto">
          <a:xfrm>
            <a:off x="0" y="2492896"/>
            <a:ext cx="8528410" cy="3888432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Глаза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ek.market/images/detailed/25680/12850_9055744_83d1379dd676d6147fb2b3dd39a1f676_tetrad-zelenaya-oblozhka-12-listov-mayak-ofset-chastaya-kosaya-liniya-s-polyam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935"/>
            <a:ext cx="5616624" cy="6726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123110"/>
            <a:ext cx="832465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 Открываем тетради, давайте нарисуем дорожки,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которым плавают рыбки в аквариуме,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выполнить задание предлагаю простым карандашом.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1" name="Рисунок 6" descr="https://ped-kopilka.ru/upload/blogs2/2016/6/36212_a58db153d7c0078d9e5cc00dbe3ac846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12776"/>
            <a:ext cx="7452320" cy="516366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48866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Ребята, а давайте посчитаем, сколько же у нас рыбок в аквариуме.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60648"/>
            <a:ext cx="91076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Мимическая гимнастика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 показывает пиктограммы (лицо с улыбкой, грустное, злое),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называют эмоцию и показывают ее.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09" name="Рисунок 1" descr="http://logomag.ru/files/StoreProdImage/274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BF6"/>
              </a:clrFrom>
              <a:clrTo>
                <a:srgbClr val="FCFBF6">
                  <a:alpha val="0"/>
                </a:srgbClr>
              </a:clrTo>
            </a:clrChange>
          </a:blip>
          <a:srcRect l="9331" t="15808" r="73537" b="61601"/>
          <a:stretch>
            <a:fillRect/>
          </a:stretch>
        </p:blipFill>
        <p:spPr bwMode="auto">
          <a:xfrm>
            <a:off x="0" y="1916832"/>
            <a:ext cx="4536504" cy="36782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Радость</a:t>
            </a:r>
            <a:endParaRPr lang="ru-RU" sz="3600" dirty="0">
              <a:ea typeface="Calibri"/>
              <a:cs typeface="Times New Roman"/>
            </a:endParaRPr>
          </a:p>
        </p:txBody>
      </p:sp>
      <p:pic>
        <p:nvPicPr>
          <p:cNvPr id="7" name="Рисунок 6" descr="http://logomag.ru/files/StoreProdImage/2743.jpg"/>
          <p:cNvPicPr/>
          <p:nvPr/>
        </p:nvPicPr>
        <p:blipFill>
          <a:blip r:embed="rId2" cstate="print">
            <a:clrChange>
              <a:clrFrom>
                <a:srgbClr val="F4F4F2"/>
              </a:clrFrom>
              <a:clrTo>
                <a:srgbClr val="F4F4F2">
                  <a:alpha val="0"/>
                </a:srgbClr>
              </a:clrTo>
            </a:clrChange>
          </a:blip>
          <a:srcRect l="54036" t="15808" r="31652" b="59675"/>
          <a:stretch>
            <a:fillRect/>
          </a:stretch>
        </p:blipFill>
        <p:spPr bwMode="auto">
          <a:xfrm>
            <a:off x="4860032" y="1628800"/>
            <a:ext cx="4000872" cy="39604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940152" y="5661248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Злость</a:t>
            </a:r>
            <a:endParaRPr lang="ru-RU" sz="3600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ogomag.ru/files/StoreProdImage/2743.jpg"/>
          <p:cNvPicPr/>
          <p:nvPr/>
        </p:nvPicPr>
        <p:blipFill>
          <a:blip r:embed="rId2" cstate="print">
            <a:clrChange>
              <a:clrFrom>
                <a:srgbClr val="F6F6EE"/>
              </a:clrFrom>
              <a:clrTo>
                <a:srgbClr val="F6F6EE">
                  <a:alpha val="0"/>
                </a:srgbClr>
              </a:clrTo>
            </a:clrChange>
          </a:blip>
          <a:srcRect l="74826" t="15808" r="11211" b="59675"/>
          <a:stretch>
            <a:fillRect/>
          </a:stretch>
        </p:blipFill>
        <p:spPr bwMode="auto">
          <a:xfrm>
            <a:off x="0" y="548680"/>
            <a:ext cx="4716016" cy="475252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Страх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5589240"/>
            <a:ext cx="2088232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/>
                <a:ea typeface="Calibri"/>
                <a:cs typeface="Times New Roman"/>
              </a:rPr>
              <a:t>Грусть</a:t>
            </a:r>
            <a:endParaRPr lang="ru-RU" sz="3600" dirty="0">
              <a:ea typeface="Calibri"/>
              <a:cs typeface="Times New Roman"/>
            </a:endParaRPr>
          </a:p>
        </p:txBody>
      </p:sp>
      <p:pic>
        <p:nvPicPr>
          <p:cNvPr id="5" name="Рисунок 4" descr="http://logomag.ru/files/StoreProdImage/2743.jpg"/>
          <p:cNvPicPr/>
          <p:nvPr/>
        </p:nvPicPr>
        <p:blipFill>
          <a:blip r:embed="rId2" cstate="print">
            <a:clrChange>
              <a:clrFrom>
                <a:srgbClr val="FEF9F3"/>
              </a:clrFrom>
              <a:clrTo>
                <a:srgbClr val="FEF9F3">
                  <a:alpha val="0"/>
                </a:srgbClr>
              </a:clrTo>
            </a:clrChange>
          </a:blip>
          <a:srcRect l="10771" t="45645" r="75267" b="30589"/>
          <a:stretch>
            <a:fillRect/>
          </a:stretch>
        </p:blipFill>
        <p:spPr bwMode="auto">
          <a:xfrm>
            <a:off x="4658910" y="764704"/>
            <a:ext cx="4485090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предлагаю отгадать загадку, чтобы узнать о чем мы сегодня будем разговаривать.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дом не деревянный,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из камня этот дом,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прозрачный, он стеклянный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Нету номера на нем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жильцы в нем не простые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простые, золотые.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 самые жильцы – знаменитые пловцы.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Рыбки в аквариуме).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1" name="Picture 3" descr="https://thumbs.dreamstime.com/b/%D0%B8%D0%BB%D0%BB%D1%8E%D1%81%D1%82%D1%80%D0%B0%D1%86%D0%B8%D1%8F-%D1%88%D0%B0%D1%80%D0%B6%D0%B0-%D1%82%D0%B0%D0%BD%D0%BA%D0%B0-%D0%B0%D0%BA%D0%B2%D0%B0%D1%80%D0%B8%D1%83%D0%BC%D0%B0-10240849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60" t="12880" r="7391" b="11521"/>
          <a:stretch>
            <a:fillRect/>
          </a:stretch>
        </p:blipFill>
        <p:spPr bwMode="auto">
          <a:xfrm>
            <a:off x="1043608" y="2852936"/>
            <a:ext cx="6912768" cy="40050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-61555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сегодня приготовила для вас много  загадок, которые вам предлагаю отгадать,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тогда вы узнаете , кто же живет в аквариуме.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воде мы живём,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Без воды пропадём.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(Рыбы)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s://wallpapercave.com/wp/wp34170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8136904" cy="5517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9512" y="548681"/>
          <a:ext cx="8712967" cy="2160239"/>
        </p:xfrm>
        <a:graphic>
          <a:graphicData uri="http://schemas.openxmlformats.org/drawingml/2006/table">
            <a:tbl>
              <a:tblPr/>
              <a:tblGrid>
                <a:gridCol w="2232248"/>
                <a:gridCol w="2664296"/>
                <a:gridCol w="3816423"/>
              </a:tblGrid>
              <a:tr h="2160239">
                <a:tc>
                  <a:txBody>
                    <a:bodyPr/>
                    <a:lstStyle/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800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Л: 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первая  загадка:</a:t>
                      </a: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 нам из сказки приплыла,</a:t>
                      </a:r>
                      <a:b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Там царицею была.</a:t>
                      </a:r>
                      <a:b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Рыбка эта непростая,</a:t>
                      </a:r>
                      <a:b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Рыбка эта</a:t>
                      </a: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…</a:t>
                      </a:r>
                    </a:p>
                    <a:p>
                      <a:pPr algn="l"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Золотая).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137" marR="591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800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вторая загадка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Этих рыб узнаешь ты.</a:t>
                      </a:r>
                      <a:b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них красивые хвосты,</a:t>
                      </a:r>
                      <a:b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Живут они обычно в группе,</a:t>
                      </a:r>
                      <a:b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 нас их много. Это...(</a:t>
                      </a:r>
                      <a:r>
                        <a:rPr lang="ru-RU" sz="18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Гуппи</a:t>
                      </a:r>
                      <a:r>
                        <a:rPr lang="ru-RU" sz="1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59137" marR="591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800" i="1" dirty="0" smtClean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</a:t>
                      </a:r>
                      <a:r>
                        <a:rPr lang="ru-RU" sz="18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третья  загадка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ts val="1225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Хвост у неё на настоящий меч похож,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Заметная окраска.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Плывёт быстро,</a:t>
                      </a:r>
                      <a:b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 называется... (Меченосец).</a:t>
                      </a:r>
                      <a:endParaRPr lang="ru-RU" sz="18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9137" marR="591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Предлагаю вам познакомиться с самыми известными обитателями аквариума: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3" descr="https://im0-tub-ru.yandex.net/i?id=b79f26e7d73aea40337fb885ae50e8bc&amp;ref=rim&amp;n=33&amp;w=147&amp;h=15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t="14178" b="16933"/>
          <a:stretch>
            <a:fillRect/>
          </a:stretch>
        </p:blipFill>
        <p:spPr bwMode="auto">
          <a:xfrm>
            <a:off x="0" y="3933056"/>
            <a:ext cx="3175553" cy="2232248"/>
          </a:xfrm>
          <a:prstGeom prst="rect">
            <a:avLst/>
          </a:prstGeom>
          <a:noFill/>
        </p:spPr>
      </p:pic>
      <p:pic>
        <p:nvPicPr>
          <p:cNvPr id="34821" name="Picture 5" descr="https://thumbs.dreamstime.com/b/%D1%80%D1%8B%D0%B1%D1%8B-%D0%B3%D1%83%D0%BF%D0%BF%D0%B8-%D0%BD%D0%B0-%D0%B1%D0%B5-%D0%BE%D0%B9-%D0%BF%D1%80%D0%B5-%D0%BF%D0%BE%D1%81%D1%8B-%D0%BA%D0%B5-4813119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011" t="15292" r="6410" b="13343"/>
          <a:stretch>
            <a:fillRect/>
          </a:stretch>
        </p:blipFill>
        <p:spPr bwMode="auto">
          <a:xfrm>
            <a:off x="3059832" y="3284984"/>
            <a:ext cx="3240360" cy="2448272"/>
          </a:xfrm>
          <a:prstGeom prst="rect">
            <a:avLst/>
          </a:prstGeom>
          <a:noFill/>
        </p:spPr>
      </p:pic>
      <p:pic>
        <p:nvPicPr>
          <p:cNvPr id="34823" name="Picture 7" descr="https://bigaquarium.ru/wp-content/uploads/2020/03/mechenose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18" t="11815" r="8197" b="13913"/>
          <a:stretch>
            <a:fillRect/>
          </a:stretch>
        </p:blipFill>
        <p:spPr bwMode="auto">
          <a:xfrm>
            <a:off x="5362600" y="3789040"/>
            <a:ext cx="3816424" cy="27363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46165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Л: Что делают рыбки, как они передвигаются? (Они плавают).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где они плавают? (В аквариуме).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Они плавают в аквариуме. Так называется их дом, этот стеклянный ящик.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вы еще можете сказать о рыбах? Какие  они? (Они красивые, проворные).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Правильно, они  быстро плавают.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 descr="https://thumbs.dreamstime.com/b/%D0%B8%D0%BB%D0%BB%D1%8E%D1%81%D1%82%D1%80%D0%B0%D1%86%D0%B8%D1%8F-%D1%88%D0%B0%D1%80%D0%B6%D0%B0-%D1%82%D0%B0%D0%BD%D0%BA%D0%B0-%D0%B0%D0%BA%D0%B2%D0%B0%D1%80%D0%B8%D1%83%D0%BC%D0%B0-10240849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560" t="13608" r="8336" b="12305"/>
          <a:stretch>
            <a:fillRect/>
          </a:stretch>
        </p:blipFill>
        <p:spPr bwMode="auto">
          <a:xfrm>
            <a:off x="395536" y="1772816"/>
            <a:ext cx="8064896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896" y="-108903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 на рыб внимательно. У них есть туловище, голова, длинный хвост, плавники. На голове у рыбы расположены жабры. Они помогают рыбе дышать. У рыбы красивые золотистые глаза и небольшой рот. Тело рыбы покрыто чешуей. Каждая чешуйка похожа на маленькую золотую монету, такая же круглая и блестящая. Как вы думаете, а для чего нужны рыбе хвост и плавники? (Чтобы плавать).</a:t>
            </a: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сказали мне, что рыбы плавают. А что еще они  делают? (Они смотрят на нас, открывают рот, едят  листья водорослей).</a:t>
            </a:r>
            <a:endParaRPr lang="ru-RU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Да. Рыбы с удовольствием питаются водорослями. А еще мы можем угостить их сухим кормом.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4308878"/>
      </p:ext>
    </p:extLst>
  </p:cSld>
  <p:clrMapOvr>
    <a:masterClrMapping/>
  </p:clrMapOvr>
  <p:transition spd="slow">
    <p:pull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1520" y="692696"/>
            <a:ext cx="846043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Физкультурная пауза «Рыбки».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Координация речи с движением)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Рыбки весело плескались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чистой, светленькой воде.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(Соединяют поочередно пальчики от указательного до мизинца и обратно.)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завьются, разовьются,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 заплещутся в воде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(Закручивают руками вперед – назад. Приседают, крутя туловищем.)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1545</TotalTime>
  <Words>579</Words>
  <Application>Microsoft Office PowerPoint</Application>
  <PresentationFormat>Экран (4:3)</PresentationFormat>
  <Paragraphs>70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159</cp:revision>
  <dcterms:created xsi:type="dcterms:W3CDTF">2020-11-09T04:40:14Z</dcterms:created>
  <dcterms:modified xsi:type="dcterms:W3CDTF">2021-03-16T03:39:56Z</dcterms:modified>
</cp:coreProperties>
</file>