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1" r:id="rId3"/>
    <p:sldId id="302" r:id="rId4"/>
    <p:sldId id="303" r:id="rId5"/>
    <p:sldId id="304" r:id="rId6"/>
    <p:sldId id="294" r:id="rId7"/>
    <p:sldId id="296" r:id="rId8"/>
    <p:sldId id="295" r:id="rId9"/>
    <p:sldId id="257" r:id="rId10"/>
    <p:sldId id="298" r:id="rId11"/>
    <p:sldId id="299" r:id="rId12"/>
    <p:sldId id="300" r:id="rId13"/>
    <p:sldId id="297" r:id="rId14"/>
    <p:sldId id="258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187624" y="1361674"/>
            <a:ext cx="6387909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логопедическому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по теме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«Мой город Советский</a:t>
            </a: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средней группе компенсирующей направленности для детей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ноябрь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2020 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i.mycdn.me/i?r=AzEPZsRbOZEKgBhR0XGMT1RkOsiKqNJFvUYhRwMYiz5-kqaKTM5SRkZCeTgDn6uOy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4076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s://pravdaurfo.ru/sites/default/files/administraciya_sovetskogo_rayona_strategy24.ru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9490" cy="7029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img-fotki.yandex.ru/get/6812/121364931.2/0_101b0e_b7cd9625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03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yamobi.ru/i/posts/rec020504/0_b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mtdata.ru/u22/photo28EF/20470733161-0/huge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7047852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www.clipartmax.com/png/middle/110-1102910_emoticon-smile-thumbs-up-smile-emoji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61256"/>
            <a:ext cx="6885269" cy="66967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.znanio.ru/d5aff2/64/52/3d6ef4186bf2585aa71addae0da67b8bb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8219990" cy="50405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voizabor.com/wp-content/uploads/2016/11/images-cms-image-0000208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946" y="476672"/>
            <a:ext cx="8194510" cy="58326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avatars.mds.yandex.net/get-zen_doc/1585599/pub_5dded4a2416f067d9b432a26_5df4d0689c944600ad9428fa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568952" cy="59150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op10a.ru/wp-content/uploads/2019/12/9-104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76672"/>
            <a:ext cx="700620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751938"/>
      </p:ext>
    </p:extLst>
  </p:cSld>
  <p:clrMapOvr>
    <a:masterClrMapping/>
  </p:clrMapOvr>
  <p:transition spd="med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content.foto.my.mail.ru/mail/nordprod7/ugorsk/h-382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701" y="0"/>
            <a:ext cx="9182701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i.mycdn.me/i?r=AzGBqNaF5OQp2lMpnhRx4DEF6fMXTlebOQpbjnXGXX4cMZZERUmz4SmWv40xPGrsPS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94323"/>
            <a:ext cx="9144000" cy="745232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himbio.do.am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5804" y="-387424"/>
            <a:ext cx="9239804" cy="72454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hotocdn.photogoroda.com/source2/cn3159/r5356/c5390/24588060.jpg?v=2017121311213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01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8308068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61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Логопед</dc:creator>
  <cp:lastModifiedBy>Логопед</cp:lastModifiedBy>
  <cp:revision>31</cp:revision>
  <dcterms:created xsi:type="dcterms:W3CDTF">2020-09-22T06:24:00Z</dcterms:created>
  <dcterms:modified xsi:type="dcterms:W3CDTF">2021-04-12T12:19:55Z</dcterms:modified>
</cp:coreProperties>
</file>