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50" r:id="rId3"/>
    <p:sldId id="352" r:id="rId4"/>
    <p:sldId id="353" r:id="rId5"/>
    <p:sldId id="354" r:id="rId6"/>
    <p:sldId id="355" r:id="rId7"/>
    <p:sldId id="356" r:id="rId8"/>
    <p:sldId id="344" r:id="rId9"/>
    <p:sldId id="351" r:id="rId10"/>
    <p:sldId id="357" r:id="rId11"/>
    <p:sldId id="358" r:id="rId12"/>
    <p:sldId id="359" r:id="rId13"/>
    <p:sldId id="315" r:id="rId14"/>
    <p:sldId id="345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февраль,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157422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Давайте рассмотрим картинки -загадки  Какой транспорт на ней нарисован?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(Грузовик.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Машина.)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ds05.infourok.ru/uploads/ex/0aec/000477bb-668b8a55/hello_html_3a6f0038.pn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46" t="5031" r="2692" b="5660"/>
          <a:stretch>
            <a:fillRect/>
          </a:stretch>
        </p:blipFill>
        <p:spPr bwMode="auto">
          <a:xfrm>
            <a:off x="323528" y="1484784"/>
            <a:ext cx="835292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61653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Верно. Какие внимательные и зоркие дети.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Какой транспорт на этом  слайде?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(Поезд.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Самолет.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Машина. Яхта)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1653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Верно. Какие внимательные и зоркие дети.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urok.1sept.ru/articles/672390/img3.gif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836712"/>
            <a:ext cx="734481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5.infourok.ru/uploads/ex/102b/0007c4d2-ff49311e/hello_html_m1808e42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 t="9621" b="19387"/>
          <a:stretch>
            <a:fillRect/>
          </a:stretch>
        </p:blipFill>
        <p:spPr bwMode="auto">
          <a:xfrm>
            <a:off x="1547664" y="2132856"/>
            <a:ext cx="5975226" cy="4248472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153888"/>
            <a:ext cx="88204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«Насос».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Формирование правильного артикуляционного уклада звука [с].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давайте  представим себя шоферами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накачаем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колеса своего автомобиля.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print"/>
          <a:srcRect l="12727" t="9545" r="14094" b="7730"/>
          <a:stretch>
            <a:fillRect/>
          </a:stretch>
        </p:blipFill>
        <p:spPr bwMode="auto">
          <a:xfrm>
            <a:off x="1835696" y="445314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28273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в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994790" y="1180202"/>
            <a:ext cx="90377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кажите, что вы видите?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по данной схеме выложить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транспорт 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счетных палочек.</a:t>
            </a:r>
          </a:p>
        </p:txBody>
      </p:sp>
      <p:pic>
        <p:nvPicPr>
          <p:cNvPr id="2050" name="Picture 2" descr="https://ds05.infourok.ru/uploads/ex/0bf8/000b6a1f-ecc3615f/hello_html_565d44c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8985" y="908720"/>
            <a:ext cx="8181487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avatars.mds.yandex.net/get-zen_doc/1654267/pub_5e786f073207817ee3013e7a_5e88c062b3115b1868a400de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2050"/>
            <a:ext cx="9220200" cy="569595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95536" y="0"/>
            <a:ext cx="84604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Когда вы идете в детский сад, что вы видите на улице? (Мы видим много машин).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Какие машины ездят по улице? (Автобусы, троллейбусы, трамваи, грузовики, такси).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Верно. По улице ездит транспорт. Сегодня на занятии мы и будем говорить о транспорте. Подумайте, для чего нужен транспорт? (Он перевозит людей и грузы.)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Посмотрите на картину. Какой транспорт вы видите на ней?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 Самолет, поезд, автобус, троллейбус, трамвай, грузовик, машину, теплоход.)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Какой транспорт двигается по воде? (Теплоход.)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А в воздухе? (Самолет.)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А какому транспорту нужны рельсы, чтобы двигаться? (Поезду и трамваю.)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Л: Перечислите транспорт, который ездит по дороге. (Автобус, троллейбус, грузовик, машина.)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я буду загадывать вам загадки о транспорте. Тот, у кого картинка-отгадка, будет объяснять, как он догадался, о чем загадка. Слушайте первую загадку.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Братцы в гости снарядились,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Друг за друга уцепились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умчались в путь далек,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Лишь оставили дымок.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Это поезд. У него вагоны уцепились друг за Друга.)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https://www.deccanherald.com/sites/dh/files/article_images/2019/07/14/file7654ne1xch5125c3uoda-1563051471.jpg"/>
          <p:cNvPicPr>
            <a:picLocks noChangeAspect="1" noChangeArrowheads="1"/>
          </p:cNvPicPr>
          <p:nvPr/>
        </p:nvPicPr>
        <p:blipFill>
          <a:blip r:embed="rId2" cstate="print"/>
          <a:srcRect l="3305" t="9375" r="4160" b="18750"/>
          <a:stretch>
            <a:fillRect/>
          </a:stretch>
        </p:blipFill>
        <p:spPr bwMode="auto">
          <a:xfrm>
            <a:off x="323528" y="2204864"/>
            <a:ext cx="8604448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</a:t>
            </a: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машет крылом, а летает,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птица, а всех обгоняет.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 Это самолет. Он летает, не машет крылом.)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5" name="Picture 3" descr="https://avatars.mds.yandex.net/get-zen_doc/3684252/pub_5f144ebd6b4dee47ab0b48fe_5f14b8ce49c94b2fdd8c43c4/scale_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80728"/>
            <a:ext cx="7992888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Паровоз без колес,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так чудо-паровоз.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 ума ли он сошел —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Прямо по морю пошел?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Это пароход. Он ходит по морю, похож на паровоз.)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https://fsd.multiurok.ru/html/2019/04/08/s_5cab9d0a52788/1135106_2.jpeg"/>
          <p:cNvPicPr>
            <a:picLocks noChangeAspect="1" noChangeArrowheads="1"/>
          </p:cNvPicPr>
          <p:nvPr/>
        </p:nvPicPr>
        <p:blipFill>
          <a:blip r:embed="rId2" cstate="print"/>
          <a:srcRect l="14032" t="19848" r="17565" b="40456"/>
          <a:stretch>
            <a:fillRect/>
          </a:stretch>
        </p:blipFill>
        <p:spPr bwMode="auto">
          <a:xfrm>
            <a:off x="251520" y="1628800"/>
            <a:ext cx="8496944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летает, не жужжит,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Жук по улице бежит.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горят в глазах жука —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блестящих огонька.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Это машина. У нее фары как глаза. Она похожа на жука.)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https://i.ytimg.com/vi/lhYxfF6agF4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2288"/>
            <a:ext cx="9130153" cy="51357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611978"/>
            <a:ext cx="9144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«Что лишнее?»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А теперь я проверю, умеете ли вы внимательно слушать. Игра называется «Что лишнее?»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Слушайте внимательно: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поезд, мотоцикл, кукла, трамвай.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лишнее?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Лишняя кукла.)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Почему? (Это игрушка.) Верно. А все остальное — транспорт.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Слушайте следующую цепочку слов: автобус, метро, самолет, кубики.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лишнее?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Лишнее метро.)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Правильно, метро — это транспорт. А как можно назвать все остальное? ( Это игрушки.)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Физ.минутка: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Раз подняться, потянуться.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Два нагнуться, разогнуться.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Три в ладоши три хлопка.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Головою три кивка.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На четыре руки шире.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Пять тихонько помахать.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20702779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</TotalTime>
  <Words>529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113</cp:revision>
  <dcterms:created xsi:type="dcterms:W3CDTF">2020-11-09T04:40:14Z</dcterms:created>
  <dcterms:modified xsi:type="dcterms:W3CDTF">2021-01-30T07:38:28Z</dcterms:modified>
</cp:coreProperties>
</file>