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4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2EF1D8-F0F0-4377-8BB1-10B819F31BB8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360A6-A7CC-4DCB-B156-93E81A654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3434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9A58D7-81A9-4C6E-B635-2676F85517FA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EB3D596-4BBD-4228-9547-E355B4E04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Устная работа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628800"/>
            <a:ext cx="78488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Выполните  действия:</a:t>
            </a:r>
          </a:p>
          <a:p>
            <a:r>
              <a:rPr lang="ru-RU" sz="3600" b="1" dirty="0" smtClean="0"/>
              <a:t> 1)15 ∙ 6</a:t>
            </a:r>
          </a:p>
          <a:p>
            <a:r>
              <a:rPr lang="ru-RU" sz="3600" b="1" dirty="0" smtClean="0"/>
              <a:t>    100 ∙ 0,6</a:t>
            </a:r>
          </a:p>
          <a:p>
            <a:r>
              <a:rPr lang="ru-RU" sz="3600" b="1" dirty="0" smtClean="0"/>
              <a:t>    13 ∙ 8                     </a:t>
            </a:r>
          </a:p>
          <a:p>
            <a:r>
              <a:rPr lang="ru-RU" sz="3600" b="1" dirty="0" smtClean="0"/>
              <a:t>    1,2 ∙ 12            3) -15  и  15</a:t>
            </a:r>
          </a:p>
          <a:p>
            <a:r>
              <a:rPr lang="ru-RU" sz="3600" b="1" dirty="0" smtClean="0"/>
              <a:t>    138715 ∙ 0            4   и  - 5</a:t>
            </a:r>
          </a:p>
          <a:p>
            <a:r>
              <a:rPr lang="ru-RU" sz="3600" b="1" dirty="0" smtClean="0"/>
              <a:t>    1∙178,9                - 6   и - 7</a:t>
            </a:r>
          </a:p>
          <a:p>
            <a:r>
              <a:rPr lang="ru-RU" sz="3600" b="1" dirty="0"/>
              <a:t> </a:t>
            </a:r>
            <a:r>
              <a:rPr lang="ru-RU" sz="3600" b="1" dirty="0" smtClean="0"/>
              <a:t>                               - 36   и  - 23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 rot="10800000" flipV="1">
            <a:off x="3779912" y="2404482"/>
            <a:ext cx="478802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2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   11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;  10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         (1,1)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; 3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ЗАДАЧИ: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36576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/>
              <a:t>Температура воздуха </a:t>
            </a:r>
            <a:r>
              <a:rPr lang="ru-RU" sz="3600" dirty="0" smtClean="0"/>
              <a:t>повышалась</a:t>
            </a:r>
            <a:r>
              <a:rPr lang="ru-RU" dirty="0" smtClean="0"/>
              <a:t> </a:t>
            </a:r>
            <a:r>
              <a:rPr lang="ru-RU" sz="2600" dirty="0" smtClean="0"/>
              <a:t>каждый день </a:t>
            </a:r>
            <a:r>
              <a:rPr lang="ru-RU" sz="3900" dirty="0" smtClean="0"/>
              <a:t>на 5 </a:t>
            </a:r>
            <a:r>
              <a:rPr lang="ru-RU" sz="2600" dirty="0" smtClean="0"/>
              <a:t>градусов. Сейчас термометр показывает 0 градусов. Какую температуру воздуха показывал термометр </a:t>
            </a:r>
            <a:r>
              <a:rPr lang="ru-RU" sz="3600" dirty="0" smtClean="0"/>
              <a:t>3 дня назад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r>
              <a:rPr lang="ru-RU" sz="3600" b="1" dirty="0" smtClean="0"/>
              <a:t> </a:t>
            </a:r>
            <a:r>
              <a:rPr lang="ru-RU" sz="3900" b="1" dirty="0" smtClean="0"/>
              <a:t>5 ∙ (-3) = -15</a:t>
            </a:r>
            <a:endParaRPr lang="ru-RU" sz="39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860032" y="1412776"/>
            <a:ext cx="36576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/>
              <a:t>Температура воздуха </a:t>
            </a:r>
            <a:r>
              <a:rPr lang="ru-RU" sz="3900" dirty="0" smtClean="0"/>
              <a:t>понижалась</a:t>
            </a:r>
            <a:r>
              <a:rPr lang="ru-RU" dirty="0" smtClean="0"/>
              <a:t> </a:t>
            </a:r>
            <a:r>
              <a:rPr lang="ru-RU" sz="2600" dirty="0" smtClean="0"/>
              <a:t>каждый день </a:t>
            </a:r>
            <a:r>
              <a:rPr lang="ru-RU" sz="3900" dirty="0" smtClean="0"/>
              <a:t>на 5 </a:t>
            </a:r>
            <a:r>
              <a:rPr lang="ru-RU" sz="2600" dirty="0" smtClean="0"/>
              <a:t>градусов. Сейчас термометр показывает 0 градусов. Какую температуру воздуха показывал термометр </a:t>
            </a:r>
            <a:r>
              <a:rPr lang="ru-RU" sz="3900" dirty="0" smtClean="0"/>
              <a:t>3 дня назад</a:t>
            </a:r>
            <a:r>
              <a:rPr lang="ru-RU" sz="2600" dirty="0" smtClean="0"/>
              <a:t>?</a:t>
            </a:r>
          </a:p>
          <a:p>
            <a:endParaRPr lang="ru-RU" dirty="0" smtClean="0"/>
          </a:p>
          <a:p>
            <a:r>
              <a:rPr lang="ru-RU" sz="3600" b="1" dirty="0" smtClean="0"/>
              <a:t> </a:t>
            </a:r>
            <a:r>
              <a:rPr lang="ru-RU" sz="3900" b="1" dirty="0" smtClean="0"/>
              <a:t>-5 ∙ (-3) = 15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9855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467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Подведение итогов: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772816"/>
            <a:ext cx="6367449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Домашнее задание:</a:t>
            </a:r>
          </a:p>
          <a:p>
            <a:r>
              <a:rPr lang="ru-RU" sz="4000" b="1" dirty="0"/>
              <a:t>№780 </a:t>
            </a:r>
          </a:p>
          <a:p>
            <a:r>
              <a:rPr lang="ru-RU" sz="4000" b="1" dirty="0"/>
              <a:t>№781(</a:t>
            </a:r>
            <a:r>
              <a:rPr lang="ru-RU" sz="4000" b="1" dirty="0" err="1"/>
              <a:t>д,е</a:t>
            </a:r>
            <a:r>
              <a:rPr lang="ru-RU" sz="4000" b="1" dirty="0"/>
              <a:t>),</a:t>
            </a:r>
          </a:p>
          <a:p>
            <a:r>
              <a:rPr lang="ru-RU" sz="4000" b="1" dirty="0"/>
              <a:t>№785</a:t>
            </a:r>
          </a:p>
          <a:p>
            <a:r>
              <a:rPr lang="ru-RU" sz="4000" b="1" dirty="0"/>
              <a:t>Правило </a:t>
            </a:r>
            <a:r>
              <a:rPr lang="ru-RU" sz="4000" b="1" dirty="0" err="1"/>
              <a:t>стр</a:t>
            </a:r>
            <a:r>
              <a:rPr lang="ru-RU" sz="4000" b="1" dirty="0"/>
              <a:t> 203 учить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Устная работа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2089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Найти соответствие :</a:t>
            </a:r>
          </a:p>
          <a:p>
            <a:pPr marL="742950" indent="-742950">
              <a:buAutoNum type="arabicParenR"/>
            </a:pPr>
            <a:r>
              <a:rPr lang="ru-RU" sz="4400" dirty="0" smtClean="0"/>
              <a:t>3 ∙ 2     А) 4+4+4</a:t>
            </a:r>
          </a:p>
          <a:p>
            <a:pPr marL="742950" indent="-742950">
              <a:buAutoNum type="arabicParenR"/>
            </a:pPr>
            <a:r>
              <a:rPr lang="ru-RU" sz="4400" dirty="0" smtClean="0"/>
              <a:t>4 ∙ 3     Б) 3 +3 </a:t>
            </a:r>
          </a:p>
          <a:p>
            <a:pPr marL="742950" indent="-742950">
              <a:buAutoNum type="arabicParenR"/>
            </a:pPr>
            <a:r>
              <a:rPr lang="ru-RU" sz="4400" dirty="0" smtClean="0"/>
              <a:t>8 ∙ 4     В) 3+3+3+3+3</a:t>
            </a:r>
          </a:p>
          <a:p>
            <a:pPr marL="742950" indent="-742950">
              <a:buAutoNum type="arabicParenR"/>
            </a:pPr>
            <a:r>
              <a:rPr lang="ru-RU" sz="4400" dirty="0" smtClean="0"/>
              <a:t>5 ∙ 3     Г)4+4+4+4+4+4+4+4</a:t>
            </a:r>
          </a:p>
          <a:p>
            <a:endParaRPr lang="ru-RU" sz="4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39752" y="2564904"/>
            <a:ext cx="648072" cy="6480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339752" y="2420888"/>
            <a:ext cx="792088" cy="8640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339752" y="3861048"/>
            <a:ext cx="648072" cy="6480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267744" y="3861048"/>
            <a:ext cx="792088" cy="7200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Устная работа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060848"/>
            <a:ext cx="504056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1) 5 ∙ 3</a:t>
            </a:r>
          </a:p>
          <a:p>
            <a:r>
              <a:rPr lang="ru-RU" sz="6000" b="1" dirty="0" smtClean="0"/>
              <a:t>2) -5 ∙ 3</a:t>
            </a:r>
          </a:p>
          <a:p>
            <a:r>
              <a:rPr lang="ru-RU" sz="6000" b="1" dirty="0" smtClean="0"/>
              <a:t>3) 5 ∙ (-3)</a:t>
            </a:r>
          </a:p>
          <a:p>
            <a:r>
              <a:rPr lang="ru-RU" sz="6000" b="1" dirty="0" smtClean="0"/>
              <a:t>4) (-5) ∙(-3)</a:t>
            </a:r>
          </a:p>
          <a:p>
            <a:endParaRPr lang="ru-RU" sz="6000" b="1" dirty="0" smtClean="0"/>
          </a:p>
          <a:p>
            <a:endParaRPr lang="ru-RU" sz="6000" b="1" dirty="0" smtClean="0"/>
          </a:p>
          <a:p>
            <a:endParaRPr lang="ru-RU" sz="6000" b="1" dirty="0" smtClean="0"/>
          </a:p>
          <a:p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668344" y="5517232"/>
            <a:ext cx="1152128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1700808"/>
            <a:ext cx="6172200" cy="205359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00B050"/>
                </a:solidFill>
              </a:rPr>
              <a:t>Умножение целых чисел</a:t>
            </a:r>
            <a:endParaRPr lang="ru-RU" sz="6000" i="1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Автор: Ю.А. </a:t>
            </a:r>
            <a:r>
              <a:rPr lang="ru-RU" sz="2800" dirty="0" err="1" smtClean="0">
                <a:solidFill>
                  <a:schemeClr val="bg1"/>
                </a:solidFill>
              </a:rPr>
              <a:t>Овчарова</a:t>
            </a:r>
            <a:endParaRPr lang="ru-RU" sz="2800" dirty="0" smtClean="0">
              <a:solidFill>
                <a:schemeClr val="bg1"/>
              </a:solidFill>
            </a:endParaRP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ГБОУ №441                            </a:t>
            </a:r>
          </a:p>
          <a:p>
            <a:pPr algn="ctr"/>
            <a:r>
              <a:rPr lang="ru-RU" sz="2900" dirty="0" smtClean="0">
                <a:solidFill>
                  <a:schemeClr val="bg1"/>
                </a:solidFill>
              </a:rPr>
              <a:t>г. Санкт-Петербург</a:t>
            </a:r>
          </a:p>
          <a:p>
            <a:pPr algn="ctr"/>
            <a:r>
              <a:rPr lang="ru-RU" sz="2900" dirty="0" smtClean="0">
                <a:solidFill>
                  <a:schemeClr val="bg1"/>
                </a:solidFill>
              </a:rPr>
              <a:t>2020</a:t>
            </a:r>
          </a:p>
          <a:p>
            <a:pPr algn="ctr"/>
            <a:endParaRPr lang="ru-RU" sz="3800" dirty="0" smtClean="0">
              <a:solidFill>
                <a:schemeClr val="bg1"/>
              </a:solidFill>
            </a:endParaRPr>
          </a:p>
          <a:p>
            <a:pPr algn="ctr"/>
            <a:endParaRPr lang="ru-RU" sz="3800" dirty="0" smtClean="0">
              <a:solidFill>
                <a:schemeClr val="bg1"/>
              </a:solidFill>
            </a:endParaRPr>
          </a:p>
          <a:p>
            <a:pPr algn="ctr"/>
            <a:endParaRPr lang="ru-RU" sz="9600" dirty="0" smtClean="0">
              <a:solidFill>
                <a:schemeClr val="bg1"/>
              </a:solidFill>
            </a:endParaRPr>
          </a:p>
          <a:p>
            <a:pPr algn="ctr"/>
            <a:endParaRPr lang="ru-RU" sz="3800" dirty="0" smtClean="0">
              <a:solidFill>
                <a:schemeClr val="bg1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 rot="10800000">
            <a:off x="203979" y="5470472"/>
            <a:ext cx="936104" cy="9087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0"/>
            <a:ext cx="896448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5 ∙ 3 = 5+5+5=15</a:t>
            </a:r>
          </a:p>
          <a:p>
            <a:endParaRPr lang="ru-RU" sz="4800" b="1" dirty="0" smtClean="0"/>
          </a:p>
          <a:p>
            <a:r>
              <a:rPr lang="ru-RU" sz="4400" b="1" dirty="0" smtClean="0"/>
              <a:t>-5 ∙ 3 = -5 +(-5) +(-5) = </a:t>
            </a:r>
          </a:p>
          <a:p>
            <a:r>
              <a:rPr lang="ru-RU" sz="4400" b="1" dirty="0" smtClean="0"/>
              <a:t>-5-5-5= -15</a:t>
            </a:r>
          </a:p>
          <a:p>
            <a:endParaRPr lang="ru-RU" sz="2800" dirty="0" smtClean="0"/>
          </a:p>
          <a:p>
            <a:r>
              <a:rPr lang="ru-RU" sz="4400" b="1" dirty="0" smtClean="0"/>
              <a:t>5 ∙ (-3) = -3 +(-3) +(-3) +(-3) +(-3) = -3-3-3-3-3= -15</a:t>
            </a:r>
          </a:p>
          <a:p>
            <a:endParaRPr lang="ru-RU" sz="3600" b="1" dirty="0" smtClean="0"/>
          </a:p>
          <a:p>
            <a:r>
              <a:rPr lang="ru-RU" sz="5400" b="1" dirty="0" smtClean="0"/>
              <a:t>-5 ∙ (-3) = 5 ∙ 3 =15</a:t>
            </a:r>
            <a:endParaRPr lang="ru-RU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леонард эйлер фото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026" y="1700808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Леонард Эйлер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1707—1783, </a:t>
            </a:r>
            <a:r>
              <a:rPr lang="ru-RU" sz="2800" b="1" dirty="0">
                <a:solidFill>
                  <a:schemeClr val="tx1"/>
                </a:solidFill>
              </a:rPr>
              <a:t>математик, физик, механик, астроном. </a:t>
            </a:r>
          </a:p>
        </p:txBody>
      </p:sp>
    </p:spTree>
    <p:extLst>
      <p:ext uri="{BB962C8B-B14F-4D97-AF65-F5344CB8AC3E}">
        <p14:creationId xmlns:p14="http://schemas.microsoft.com/office/powerpoint/2010/main" xmlns="" val="21174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ПРАВИЛО: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7281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 двух чисел одного знака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797152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-а ∙ 0 =0,        -а ∙ 1 = -а,         а ∙ (-1) = -а 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636912"/>
            <a:ext cx="8916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произведение  двух чисел  с разными знаками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933056"/>
            <a:ext cx="3251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положительно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393305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отрицательно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340768"/>
            <a:ext cx="777686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Произведение двух чисел одного знака положительно, а  произведение  двух чисел  с разными знаками  отрицательно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Работаем  с учебником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55576" y="1573342"/>
            <a:ext cx="450501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 779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№781(а – г),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 784,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№783(устно),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№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786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836711"/>
          <a:ext cx="5904656" cy="4720953"/>
        </p:xfrm>
        <a:graphic>
          <a:graphicData uri="http://schemas.openxmlformats.org/drawingml/2006/table">
            <a:tbl>
              <a:tblPr/>
              <a:tblGrid>
                <a:gridCol w="1682805"/>
                <a:gridCol w="2602980"/>
                <a:gridCol w="1618871"/>
              </a:tblGrid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5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3 ∙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6 ∙ ( – 8)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∙ (– 2)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7 ∙ 8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9 ∙ ( – 9)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∙ ( – 7)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 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4716016" y="1772816"/>
            <a:ext cx="108012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051720" y="2564904"/>
            <a:ext cx="1296144" cy="15121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860032" y="3356992"/>
            <a:ext cx="936104" cy="194421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99992" y="3933056"/>
            <a:ext cx="1296144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2123728" y="2348880"/>
            <a:ext cx="1008112" cy="24482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004048" y="3140968"/>
            <a:ext cx="720080" cy="21602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азвернутая стрелка 8">
            <a:hlinkClick r:id="rId2" action="ppaction://hlinksldjump"/>
          </p:cNvPr>
          <p:cNvSpPr/>
          <p:nvPr/>
        </p:nvSpPr>
        <p:spPr>
          <a:xfrm>
            <a:off x="8172400" y="5733256"/>
            <a:ext cx="576064" cy="432048"/>
          </a:xfrm>
          <a:prstGeom prst="utur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180</TotalTime>
  <Words>411</Words>
  <Application>Microsoft Office PowerPoint</Application>
  <PresentationFormat>Экран (4:3)</PresentationFormat>
  <Paragraphs>91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Устная работа</vt:lpstr>
      <vt:lpstr>Устная работа</vt:lpstr>
      <vt:lpstr>Устная работа</vt:lpstr>
      <vt:lpstr>Умножение целых чисел</vt:lpstr>
      <vt:lpstr>Слайд 5</vt:lpstr>
      <vt:lpstr>Леонард Эйлер  1707—1783, математик, физик, механик, астроном. </vt:lpstr>
      <vt:lpstr>ПРАВИЛО:</vt:lpstr>
      <vt:lpstr>Работаем  с учебником</vt:lpstr>
      <vt:lpstr>Слайд 9</vt:lpstr>
      <vt:lpstr>ЗАДАЧИ:</vt:lpstr>
      <vt:lpstr>Подведение итогов: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Устная работа</dc:title>
  <dc:creator>oua@mail.ru</dc:creator>
  <cp:lastModifiedBy>oua@mail.ru</cp:lastModifiedBy>
  <cp:revision>22</cp:revision>
  <dcterms:created xsi:type="dcterms:W3CDTF">2020-03-10T17:39:23Z</dcterms:created>
  <dcterms:modified xsi:type="dcterms:W3CDTF">2020-03-11T19:35:56Z</dcterms:modified>
</cp:coreProperties>
</file>