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3"/>
  </p:handoutMasterIdLst>
  <p:sldIdLst>
    <p:sldId id="257" r:id="rId5"/>
    <p:sldId id="258" r:id="rId6"/>
    <p:sldId id="265" r:id="rId7"/>
    <p:sldId id="266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2D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3052" autoAdjust="0"/>
  </p:normalViewPr>
  <p:slideViewPr>
    <p:cSldViewPr snapToGrid="0">
      <p:cViewPr varScale="1">
        <p:scale>
          <a:sx n="69" d="100"/>
          <a:sy n="69" d="100"/>
        </p:scale>
        <p:origin x="6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audio" Target="../media/audio1.wav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1107367"/>
            <a:ext cx="9144000" cy="23876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Весенние загадки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23802" y="5835134"/>
            <a:ext cx="32246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Подготовила 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Вохминова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У.А.</a:t>
            </a:r>
            <a:b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воспитатель МАДОУ ЦРР д/с14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Какие цветы, описанные в сказке </a:t>
            </a:r>
            <a:r>
              <a:rPr lang="ru-RU" sz="3200" dirty="0" smtClean="0"/>
              <a:t>«Двенадцать месяцев», </a:t>
            </a:r>
            <a:r>
              <a:rPr lang="ru-RU" sz="3200" dirty="0"/>
              <a:t>расцветают ранней весной?</a:t>
            </a: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       Подснежники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	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Мать-и-мачеха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Незабудки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На каком дереве весной вырастают длинные серёжки?</a:t>
            </a: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          Берёза		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Клён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Дуб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9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27380" y="1055371"/>
            <a:ext cx="4839012" cy="3795396"/>
          </a:xfrm>
        </p:spPr>
        <p:txBody>
          <a:bodyPr>
            <a:norm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Какой месяц — первый месяц весны?</a:t>
            </a: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Март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		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89541" y="2521069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Сентябрь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Декабрь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40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ru-RU" dirty="0"/>
              <a:t>Что из перечисленного происходит весной?</a:t>
            </a:r>
            <a:br>
              <a:rPr lang="ru-RU" dirty="0"/>
            </a:b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>
            <a:hlinkClick r:id="" action="ppaction://hlinkshowjump?jump=nextslide">
              <a:snd r:embed="rId10" name="chimes.wav"/>
            </a:hlinkClick>
          </p:cNvPr>
          <p:cNvSpPr/>
          <p:nvPr/>
        </p:nvSpPr>
        <p:spPr>
          <a:xfrm>
            <a:off x="6862541" y="725980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Птицы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прилетают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 юг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862541" y="2094812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Зайцы в лесу из серых становятся белыми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862541" y="3486340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Птицы улетают на юг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62541" y="4840016"/>
            <a:ext cx="3376800" cy="7209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Медведи ложатся спать надолго</a:t>
            </a:r>
          </a:p>
        </p:txBody>
      </p:sp>
    </p:spTree>
    <p:extLst>
      <p:ext uri="{BB962C8B-B14F-4D97-AF65-F5344CB8AC3E}">
        <p14:creationId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ru-RU" dirty="0"/>
              <a:t>Что люди делают весной из перечисленного?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7109168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Сажают растения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09168" y="1033892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Купаются в теплой реке или озере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09168" y="2487412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Собирают грибы и ягоды в лесу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3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ru-RU" dirty="0"/>
              <a:t>В какой из сказок весна наступает посреди зимы?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Двенадцать месяцев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Щелкунчик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Снежная королева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Молодец!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3FA65F-4361-4E04-8BDA-4F8256B2EBC3}">
  <ds:schemaRefs>
    <ds:schemaRef ds:uri="http://purl.org/dc/terms/"/>
    <ds:schemaRef ds:uri="http://schemas.microsoft.com/sharepoint/v3"/>
    <ds:schemaRef ds:uri="http://schemas.microsoft.com/office/2006/documentManagement/types"/>
    <ds:schemaRef ds:uri="http://purl.org/dc/dcmitype/"/>
    <ds:schemaRef ds:uri="6ee78bd2-4339-4042-adc0-bcc646419980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2547570a-e5f4-4946-a4c3-82580e42479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80</Words>
  <Application>Microsoft Office PowerPoint</Application>
  <PresentationFormat>Широкоэкранный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Segoe UI</vt:lpstr>
      <vt:lpstr>Segoe UI Light</vt:lpstr>
      <vt:lpstr>Тема1</vt:lpstr>
      <vt:lpstr>Весенние загадки</vt:lpstr>
      <vt:lpstr> Какие цветы, описанные в сказке «Двенадцать месяцев», расцветают ранней весной?</vt:lpstr>
      <vt:lpstr> На каком дереве весной вырастают длинные серёжки?</vt:lpstr>
      <vt:lpstr> Какой месяц — первый месяц весны?</vt:lpstr>
      <vt:lpstr>Что из перечисленного происходит весной? </vt:lpstr>
      <vt:lpstr>Что люди делают весной из перечисленного?</vt:lpstr>
      <vt:lpstr>В какой из сказок весна наступает посреди зимы?</vt:lpstr>
      <vt:lpstr>Молодец!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2020-09-05T18:16:58Z</dcterms:created>
  <dcterms:modified xsi:type="dcterms:W3CDTF">2021-04-12T18:37:41Z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