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73" r:id="rId4"/>
    <p:sldId id="274" r:id="rId5"/>
    <p:sldId id="275" r:id="rId6"/>
    <p:sldId id="257" r:id="rId7"/>
    <p:sldId id="258" r:id="rId8"/>
    <p:sldId id="280" r:id="rId9"/>
    <p:sldId id="263" r:id="rId10"/>
    <p:sldId id="268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3011" autoAdjust="0"/>
  </p:normalViewPr>
  <p:slideViewPr>
    <p:cSldViewPr>
      <p:cViewPr varScale="1">
        <p:scale>
          <a:sx n="68" d="100"/>
          <a:sy n="68" d="100"/>
        </p:scale>
        <p:origin x="-12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ПРОЕКТ КОНФЕТЫ\конфеты презентация\frames-van-suikergoed-62208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154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500298" y="3071810"/>
            <a:ext cx="414340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«НЕОБЫЧНЫЕ</a:t>
            </a:r>
            <a:br>
              <a:rPr lang="ru-RU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КОНФЕТЫ»</a:t>
            </a:r>
            <a:endParaRPr lang="ru-RU" sz="4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85852" y="1357298"/>
            <a:ext cx="6500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   </a:t>
            </a:r>
            <a:r>
              <a:rPr lang="ru-RU" b="1" dirty="0" smtClean="0"/>
              <a:t>  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857488" y="5000636"/>
            <a:ext cx="5143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                  </a:t>
            </a:r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357554" y="4643446"/>
            <a:ext cx="407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</a:t>
            </a:r>
            <a:r>
              <a:rPr lang="ru-RU" b="1" dirty="0" smtClean="0"/>
              <a:t> 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143240" y="2500306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ПРОЕКТ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ПРОЕКТ КОНФЕТЫ\конфеты презентация\18533-img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3" name="Picture 1" descr="J:\ВИКА\IMG-20181207-WA00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214290"/>
            <a:ext cx="5559681" cy="52318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63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571736" y="5715016"/>
            <a:ext cx="5929354" cy="642942"/>
          </a:xfrm>
          <a:prstGeom prst="rect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786050" y="5715016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Вот такие необычные конфеты!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ПРОЕКТ КОНФЕТЫ\конфеты презентация\18533-img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00232" y="357166"/>
            <a:ext cx="6572296" cy="646331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ВЫВОД: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71670" y="1857364"/>
            <a:ext cx="685804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800" b="1" i="1" dirty="0" smtClean="0"/>
              <a:t>1. 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Я узнала какие есть конфеты.</a:t>
            </a:r>
          </a:p>
          <a:p>
            <a:pPr marL="342900" indent="-342900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2.  Как появились первые конфеты.</a:t>
            </a:r>
          </a:p>
          <a:p>
            <a:pPr marL="342900" indent="-342900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3.  Я попробовала изготовить конфеты в домашних условиях и у меня получилось.</a:t>
            </a:r>
          </a:p>
          <a:p>
            <a:pPr marL="342900" indent="-342900"/>
            <a:r>
              <a:rPr lang="ru-RU" sz="28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4.  А потом я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попробую приготовить шоколад</a:t>
            </a:r>
            <a:r>
              <a:rPr lang="ru-RU" sz="2800" b="1" i="1" dirty="0" smtClean="0"/>
              <a:t>. </a:t>
            </a:r>
            <a:endParaRPr lang="ru-RU" sz="2800" b="1" i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/>
            <a:endParaRPr lang="ru-RU" sz="2800" b="1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ПРОЕКТ КОНФЕТЫ\конфеты презентация\18533-img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0"/>
            <a:ext cx="9143593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ГИПОТЕЗА: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если я дома с мамой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попробую соединить несколько продуктов,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то с уверенностью  могу сказать, что необычные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конфеты можно сделать самим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в домашних условиях.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Изготовление конфет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</a:t>
            </a:r>
            <a:r>
              <a:rPr kumimoji="0" lang="ru-RU" sz="28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домашних условиях.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ÐÐ°ÑÑÐ¸Ð½ÐºÐ¸ Ð¿Ð¾ Ð·Ð°Ð¿ÑÐ¾ÑÑ ÐºÐ°ÑÑÐ¸Ð½ÐºÐ° ÐºÐ¾Ð½ÑÐµÑÑ ÑÐ²Ð¾Ð¸Ð¼Ð¸ ÑÑÐºÐ°Ð¼Ð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4255640"/>
            <a:ext cx="5286412" cy="22656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63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ПРОЕКТ КОНФЕТЫ\конфеты презентация\18533-img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857356" y="214290"/>
            <a:ext cx="7462695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Конфета бывает простой и помадкой,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Немного с кислинкой и приторно-сладкой,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обёртке блестящей и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малоприглядной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Клубничной, малиновой и шоколадной.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мягкой и твёрдой и даже тягучей,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Бывает орешков в ней целая куча.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каждый, кто пробовал, сам понимает: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Ненужной она никогда не бывает!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3357562"/>
            <a:ext cx="4857784" cy="3218282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ПРОЕКТ КОНФЕТЫ\конфеты презентация\18533-img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1746" name="Picture 2" descr="ÐÐ°ÑÑÐ¸Ð½ÐºÐ¸ Ð¿Ð¾ Ð·Ð°Ð¿ÑÐ¾ÑÑ Ð¸Ð· ÑÐµÐ³Ð¾ Ð´ÐµÐ»Ð°Ð»Ð¸ ÐºÐ¾Ð½ÑÐµÑÑ  Ð² Ð´ÑÐµÐ²Ð½Ð¾ÑÑÐ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428604"/>
            <a:ext cx="6381795" cy="478634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500298" y="5500702"/>
            <a:ext cx="61436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Первые конфеты были без сахара, в них добавляли орехи и сухофрукты и смешивали  с мёдом.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ПРОЕКТ КОНФЕТЫ\конфеты презентация\18533-img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2770" name="Picture 2" descr="ÐÐ°ÑÑÐ¸Ð½ÐºÐ¸ Ð¿Ð¾ Ð·Ð°Ð¿ÑÐ¾ÑÑ Ð¿ÐµÑÐ²ÑÐµ  ÐºÐ¾Ð½ÑÐµÑÑ Ñ ÑÐ°ÑÐ°ÑÐ¾Ð¼  Ð² Ð¸ÑÐ°Ð»Ð¸Ð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1438" y="-53579"/>
            <a:ext cx="9215438" cy="6911579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РОЕКТ КОНФЕТЫ\конфеты презентация\18533-img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5\Desktop\IMG_20181126_1818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2143116"/>
            <a:ext cx="5429288" cy="4270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63500"/>
          </a:effectLst>
        </p:spPr>
      </p:pic>
      <p:pic>
        <p:nvPicPr>
          <p:cNvPr id="1030" name="Picture 6" descr="C:\Users\5\Desktop\мишка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3286124"/>
            <a:ext cx="2560621" cy="3024734"/>
          </a:xfrm>
          <a:prstGeom prst="rect">
            <a:avLst/>
          </a:prstGeom>
          <a:noFill/>
        </p:spPr>
      </p:pic>
      <p:pic>
        <p:nvPicPr>
          <p:cNvPr id="1026" name="Picture 2" descr="C:\Users\5\Desktop\0_14835d_908ceb75_ori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357166"/>
            <a:ext cx="3143272" cy="2345335"/>
          </a:xfrm>
          <a:prstGeom prst="rect">
            <a:avLst/>
          </a:prstGeom>
          <a:noFill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428992" y="571480"/>
            <a:ext cx="51435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азнообразие конфет. 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ПРОЕКТ КОНФЕТЫ\конфеты презентация\18533-img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28794" y="428604"/>
            <a:ext cx="6929486" cy="52322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                  Какие конфеты бывают?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14546" y="1214422"/>
            <a:ext cx="2928958" cy="20002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786446" y="1214422"/>
            <a:ext cx="2786082" cy="20002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357422" y="3786190"/>
            <a:ext cx="1928826" cy="235745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3786190"/>
            <a:ext cx="2143140" cy="235745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929454" y="3786190"/>
            <a:ext cx="1928826" cy="235745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 descr="ÐÐ°ÑÑÐ¸Ð½ÐºÐ¸ Ð¿Ð¾ Ð·Ð°Ð¿ÑÐ¾ÑÑ ÐºÐ¾Ð½ÑÐµÑÐ° ÑÐ¾ÐºÐ¾Ð»Ð°Ð´Ð½Ð°Ñ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357298"/>
            <a:ext cx="2786082" cy="1771651"/>
          </a:xfrm>
          <a:prstGeom prst="rect">
            <a:avLst/>
          </a:prstGeom>
          <a:noFill/>
        </p:spPr>
      </p:pic>
      <p:pic>
        <p:nvPicPr>
          <p:cNvPr id="1024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4143380"/>
            <a:ext cx="1643074" cy="1643074"/>
          </a:xfrm>
          <a:prstGeom prst="rect">
            <a:avLst/>
          </a:prstGeom>
          <a:noFill/>
        </p:spPr>
      </p:pic>
      <p:pic>
        <p:nvPicPr>
          <p:cNvPr id="10246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1398375"/>
            <a:ext cx="2357454" cy="1762197"/>
          </a:xfrm>
          <a:prstGeom prst="rect">
            <a:avLst/>
          </a:prstGeom>
          <a:noFill/>
        </p:spPr>
      </p:pic>
      <p:sp>
        <p:nvSpPr>
          <p:cNvPr id="10248" name="AutoShape 8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50" name="AutoShape 10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52" name="AutoShape 12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54" name="Picture 1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72330" y="4143380"/>
            <a:ext cx="1714512" cy="1714512"/>
          </a:xfrm>
          <a:prstGeom prst="rect">
            <a:avLst/>
          </a:prstGeom>
          <a:noFill/>
        </p:spPr>
      </p:pic>
      <p:pic>
        <p:nvPicPr>
          <p:cNvPr id="10256" name="Picture 1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28861" y="4143380"/>
            <a:ext cx="1714511" cy="1714512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2214546" y="3286124"/>
            <a:ext cx="2928958" cy="40011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  ШОКОЛАДНЫЕ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86446" y="3286124"/>
            <a:ext cx="2786082" cy="40011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           КАРАМЕЛЬ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357422" y="6286520"/>
            <a:ext cx="1928826" cy="40011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БАТОНЧИК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72000" y="6286520"/>
            <a:ext cx="2143140" cy="40011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ИРИС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929454" y="6286520"/>
            <a:ext cx="1928826" cy="40011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ЛЕДЕНЕЦ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ПРОЕКТ КОНФЕТЫ\конфеты презентация\18533-img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AutoShape 2" descr="Ð Ð¾Ñ-Ð¤ÑÐ¾Ð½Ñ &quot;ÐÐ¾ÑÐ¾Ð²ÐºÐ°&quot; Ð²Ð°ÑÐµÐ»ÑÐ½ÑÐµ ÐºÐ¾Ð½ÑÐµÑÑ ÑÐ¾ Ð²ÐºÑÑÐ¾Ð¼ ÑÐ¾ÐºÐ¾Ð»Ð°Ð´Ð°, 250 Ð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ÐÐ°ÑÑÐ¸Ð½ÐºÐ¸ Ð¿Ð¾ Ð·Ð°Ð¿ÑÐ¾ÑÑ Ð²Ð°ÑÐµÐ»ÑÐ½ÑÐµ ÐºÐ¾Ð½ÑÐµÑÑ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C:\Users\user\Desktop\лэпа\101830184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500042"/>
            <a:ext cx="3542655" cy="2786082"/>
          </a:xfrm>
          <a:prstGeom prst="rect">
            <a:avLst/>
          </a:prstGeom>
          <a:noFill/>
        </p:spPr>
      </p:pic>
      <p:pic>
        <p:nvPicPr>
          <p:cNvPr id="1030" name="Picture 6" descr="C:\Users\user\Desktop\лэпа\images (8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10867" y="0"/>
            <a:ext cx="3633133" cy="2571768"/>
          </a:xfrm>
          <a:prstGeom prst="rect">
            <a:avLst/>
          </a:prstGeom>
          <a:noFill/>
        </p:spPr>
      </p:pic>
      <p:pic>
        <p:nvPicPr>
          <p:cNvPr id="1031" name="Picture 7" descr="C:\Users\user\Desktop\лэпа\images (9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2643182"/>
            <a:ext cx="2143125" cy="2143125"/>
          </a:xfrm>
          <a:prstGeom prst="rect">
            <a:avLst/>
          </a:prstGeom>
          <a:noFill/>
        </p:spPr>
      </p:pic>
      <p:pic>
        <p:nvPicPr>
          <p:cNvPr id="1032" name="Picture 8" descr="C:\Users\user\Desktop\лэпа\Без названия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57422" y="3643314"/>
            <a:ext cx="2857520" cy="2857520"/>
          </a:xfrm>
          <a:prstGeom prst="rect">
            <a:avLst/>
          </a:prstGeom>
          <a:noFill/>
        </p:spPr>
      </p:pic>
      <p:pic>
        <p:nvPicPr>
          <p:cNvPr id="1033" name="Picture 9" descr="C:\Users\user\Desktop\лэпа\Без названия (1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72264" y="4714875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ПРОЕКТ КОНФЕТЫ\конфеты презентация\18533-img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7" name="Picture 5" descr="ÐÐ°ÑÑÐ¸Ð½ÐºÐ¸ Ð¿Ð¾ Ð·Ð°Ð¿ÑÐ¾ÑÑ Ð¸Ð·Ð³Ð¾ÑÐ¾Ð²Ð»ÐµÐ½Ð¸Ðµ ÐºÐ¾Ð½ÑÐµÑ Ð² Ð´Ð¾Ð¼Ð°ÑÐ½Ð¸Ñ ÑÑÐ»Ð¾Ð²Ð¸ÑÑ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19517" y="357166"/>
            <a:ext cx="4192915" cy="6286520"/>
          </a:xfrm>
          <a:prstGeom prst="rect">
            <a:avLst/>
          </a:prstGeom>
          <a:noFill/>
        </p:spPr>
      </p:pic>
      <p:pic>
        <p:nvPicPr>
          <p:cNvPr id="9" name="Picture 3" descr="C:\Users\user\Desktop\lev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57166"/>
            <a:ext cx="4643470" cy="1597222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970</TotalTime>
  <Words>181</Words>
  <Application>Microsoft Office PowerPoint</Application>
  <PresentationFormat>Экран (4:3)</PresentationFormat>
  <Paragraphs>38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97</cp:revision>
  <dcterms:created xsi:type="dcterms:W3CDTF">2018-11-25T09:36:57Z</dcterms:created>
  <dcterms:modified xsi:type="dcterms:W3CDTF">2021-04-12T17:10:16Z</dcterms:modified>
</cp:coreProperties>
</file>