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2" r:id="rId3"/>
    <p:sldId id="273" r:id="rId4"/>
    <p:sldId id="274" r:id="rId5"/>
    <p:sldId id="280" r:id="rId6"/>
    <p:sldId id="275" r:id="rId7"/>
    <p:sldId id="276" r:id="rId8"/>
    <p:sldId id="277" r:id="rId9"/>
    <p:sldId id="278" r:id="rId10"/>
    <p:sldId id="279" r:id="rId11"/>
    <p:sldId id="281" r:id="rId12"/>
    <p:sldId id="284" r:id="rId13"/>
    <p:sldId id="285" r:id="rId14"/>
    <p:sldId id="282" r:id="rId15"/>
    <p:sldId id="283" r:id="rId16"/>
    <p:sldId id="287" r:id="rId17"/>
    <p:sldId id="286" r:id="rId18"/>
    <p:sldId id="288" r:id="rId19"/>
    <p:sldId id="289" r:id="rId20"/>
    <p:sldId id="27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3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1484784"/>
            <a:ext cx="8972269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 к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огопедическому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занятию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теме: «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ХМАО –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Югра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средней группе компенсирующей направленности для детей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 тяжелыми нарушениями речи № 8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Речецветик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0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Детский сад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Алёнка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г. Советский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(МАДОУ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/с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Алёнка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072066" y="4560996"/>
            <a:ext cx="407193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Разработал:  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учитель-логопед: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Лобарева </a:t>
            </a: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Елена Викторовна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347864" y="6000768"/>
            <a:ext cx="17241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Советский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Декабрь,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2020 г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1574225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Основное занятие этих людей – это охота, рыболовство, а дальше на севере – оленеводство.</a:t>
            </a:r>
            <a:endParaRPr lang="ru-RU" dirty="0"/>
          </a:p>
        </p:txBody>
      </p:sp>
      <p:pic>
        <p:nvPicPr>
          <p:cNvPr id="30722" name="Picture 2" descr="https://pravdaurfo.ru/sites/default/files/home/user1530/16666192226_ba2ea641c7_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5364088" cy="3160887"/>
          </a:xfrm>
          <a:prstGeom prst="rect">
            <a:avLst/>
          </a:prstGeom>
          <a:noFill/>
        </p:spPr>
      </p:pic>
      <p:pic>
        <p:nvPicPr>
          <p:cNvPr id="30724" name="Picture 4" descr="http://yakutia24.ru/images/2019/15/IMG_6541_Cop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6995" y="3356992"/>
            <a:ext cx="5287005" cy="326307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88640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Очень много зверей в наших лесах</a:t>
            </a:r>
            <a:r>
              <a:rPr lang="ru-RU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Я предлагаю вам отгадать загадки.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Отгадав загадки, мы вспомним, кто они.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572000" y="1124744"/>
            <a:ext cx="4572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голос – громкая труба, большая верхняя губа,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нем громадные рога, ему природа дорога.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лесу крупнее зверя не нашлось раз он сохатый, значит… 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(лось)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052736"/>
            <a:ext cx="31500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Хозяин лесной, просыпается весной, а зимой под снежный вой спит в избушке снеговой </a:t>
            </a:r>
            <a:r>
              <a:rPr lang="ru-RU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(медведь)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9" name="Picture 3" descr="https://www.jordan-capital.com/wp-content/uploads/2020/04/corona-krise-eine-klassische-baerenmarkt-rally-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348880"/>
            <a:ext cx="3240360" cy="4193704"/>
          </a:xfrm>
          <a:prstGeom prst="rect">
            <a:avLst/>
          </a:prstGeom>
          <a:noFill/>
        </p:spPr>
      </p:pic>
      <p:pic>
        <p:nvPicPr>
          <p:cNvPr id="24581" name="Picture 5" descr="https://cdn1.ozone.ru/s3/multimedia-4/6005711332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2492896"/>
            <a:ext cx="4248472" cy="363547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67544" y="332656"/>
            <a:ext cx="255577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Бьет копытами 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«цок-цок»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снег летит, крупа, песок.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Знают все, кому не лень, это — северный … 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(олень)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228184" y="404664"/>
            <a:ext cx="211019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за зверь зимой холодной ходит злой, голодный? 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(волк)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1" name="Picture 3" descr="https://steamuserimages-a.akamaihd.net/ugc/942841683762196574/9FF53E6E590A27BAEA4CA25FA0E75190FB65B64F/?imw=512&amp;amp;imh=512&amp;amp;ima=fit&amp;amp;impolicy=Letterbox&amp;amp;imcolor=%23000000&amp;amp;letterbox=true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4104456" cy="4923929"/>
          </a:xfrm>
          <a:prstGeom prst="rect">
            <a:avLst/>
          </a:prstGeom>
          <a:noFill/>
        </p:spPr>
      </p:pic>
      <p:pic>
        <p:nvPicPr>
          <p:cNvPr id="27653" name="Picture 5" descr="https://f1.upet.com/V_4XYFYYeRA6_A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132856"/>
            <a:ext cx="4104456" cy="425994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34563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Юркий маленький зверек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ветки прыг, на ветку скок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(белка)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877676" y="260648"/>
            <a:ext cx="426632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Работящие зверьки строят дом среди реки.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в гости кто придет, знайте, что из речки вход 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(бобры)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702" name="Picture 6" descr="https://polizei.news/wp-content/uploads/2018/07/shutterstock_28383701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988840"/>
            <a:ext cx="3744416" cy="3904891"/>
          </a:xfrm>
          <a:prstGeom prst="rect">
            <a:avLst/>
          </a:prstGeom>
          <a:noFill/>
        </p:spPr>
      </p:pic>
      <p:pic>
        <p:nvPicPr>
          <p:cNvPr id="29704" name="Picture 8" descr="http://www.sevin.ru/redbook/picsan_b/374sp_b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772816"/>
            <a:ext cx="4447760" cy="424847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88640"/>
            <a:ext cx="227216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Длинный хвостище, а сама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хитрища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(лиса)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2915816" y="476672"/>
            <a:ext cx="304365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Словно елка весь в иголках 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(еж)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6581375" y="260648"/>
            <a:ext cx="25626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Трусоват лесной красавец.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Догадались это … </a:t>
            </a: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(заяц)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5" name="Picture 5" descr="https://www.kindpng.com/picc/m/47-471815_fox-png-image-portable-network-graphics-transparent-png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00808"/>
            <a:ext cx="3704928" cy="3960440"/>
          </a:xfrm>
          <a:prstGeom prst="rect">
            <a:avLst/>
          </a:prstGeom>
          <a:noFill/>
        </p:spPr>
      </p:pic>
      <p:pic>
        <p:nvPicPr>
          <p:cNvPr id="25607" name="Picture 7" descr="https://st3.depositphotos.com/22221724/31704/i/1600/depositphotos_317046630-stock-photo-an-adorable-african-white-bellied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4509120"/>
            <a:ext cx="2448272" cy="1728192"/>
          </a:xfrm>
          <a:prstGeom prst="rect">
            <a:avLst/>
          </a:prstGeom>
          <a:noFill/>
        </p:spPr>
      </p:pic>
      <p:pic>
        <p:nvPicPr>
          <p:cNvPr id="25609" name="Picture 9" descr="https://im0-tub-ru.yandex.net/i?id=eccd9d66773c25bd0bad713a68714cd3&amp;n=1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1340768"/>
            <a:ext cx="3389759" cy="292378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395536" y="620688"/>
            <a:ext cx="820891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Физминутка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Ку-ку, ку-ку,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кукушечка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 Лети скорей в лесок.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Ку-ку, ку-ку,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кукушечка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 Подай свой голосок.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Очень много птиц живет в наших лесах.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Показываю птиц.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Тетерев, куропатка, глухарь, дятел, клест, кукушка.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лес бежим мы по тропинке мимо сосен и берез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в руках у нас корзинки для морошки и грибов.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Очень много грибов в наших лесах</a:t>
            </a:r>
            <a:r>
              <a:rPr lang="ru-RU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Я предлагаю вам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собрать только съедобные грибы.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(Дети называют съедобные  и несъедобные грибы 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ПР: </a:t>
            </a:r>
            <a:r>
              <a:rPr lang="ru-RU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Положу в корзинку боровик, мухомор в корзинку не положу, он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lang="ru-RU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есъедобный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i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тд</a:t>
            </a:r>
            <a:r>
              <a:rPr lang="ru-RU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static.ozone.ru/multimedia/1013534717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E5E5EE"/>
              </a:clrFrom>
              <a:clrTo>
                <a:srgbClr val="E5E5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3939058"/>
            <a:ext cx="1872208" cy="2652294"/>
          </a:xfrm>
          <a:prstGeom prst="rect">
            <a:avLst/>
          </a:prstGeom>
          <a:noFill/>
        </p:spPr>
      </p:pic>
      <p:pic>
        <p:nvPicPr>
          <p:cNvPr id="6" name="Picture 2" descr="http://static.ozone.ru/multimedia/1013534717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E0DEE9"/>
              </a:clrFrom>
              <a:clrTo>
                <a:srgbClr val="E0DEE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1124744"/>
            <a:ext cx="1649123" cy="2304256"/>
          </a:xfrm>
          <a:prstGeom prst="rect">
            <a:avLst/>
          </a:prstGeom>
          <a:noFill/>
        </p:spPr>
      </p:pic>
      <p:pic>
        <p:nvPicPr>
          <p:cNvPr id="7" name="Picture 2" descr="http://static.ozone.ru/multimedia/1013534717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E5E5EE"/>
              </a:clrFrom>
              <a:clrTo>
                <a:srgbClr val="E5E5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12743"/>
            <a:ext cx="1872208" cy="2652294"/>
          </a:xfrm>
          <a:prstGeom prst="rect">
            <a:avLst/>
          </a:prstGeom>
          <a:noFill/>
        </p:spPr>
      </p:pic>
      <p:pic>
        <p:nvPicPr>
          <p:cNvPr id="8" name="Picture 2" descr="http://static.ozone.ru/multimedia/1013534717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D4D3DB"/>
              </a:clrFrom>
              <a:clrTo>
                <a:srgbClr val="D4D3D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642254"/>
            <a:ext cx="2088232" cy="2811082"/>
          </a:xfrm>
          <a:prstGeom prst="rect">
            <a:avLst/>
          </a:prstGeom>
          <a:noFill/>
        </p:spPr>
      </p:pic>
      <p:pic>
        <p:nvPicPr>
          <p:cNvPr id="9" name="Picture 2" descr="http://static.ozone.ru/multimedia/1013534717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D7D5E0"/>
              </a:clrFrom>
              <a:clrTo>
                <a:srgbClr val="D7D5E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1052736"/>
            <a:ext cx="1872208" cy="2414736"/>
          </a:xfrm>
          <a:prstGeom prst="rect">
            <a:avLst/>
          </a:prstGeom>
          <a:noFill/>
        </p:spPr>
      </p:pic>
      <p:pic>
        <p:nvPicPr>
          <p:cNvPr id="31748" name="Picture 4" descr="https://prezentacii.info/wp-content/uploads/2015/11/2v7ZNaEGVonItImo/5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124744"/>
            <a:ext cx="1944216" cy="2376264"/>
          </a:xfrm>
          <a:prstGeom prst="rect">
            <a:avLst/>
          </a:prstGeom>
          <a:noFill/>
        </p:spPr>
      </p:pic>
      <p:pic>
        <p:nvPicPr>
          <p:cNvPr id="31750" name="Picture 6" descr="https://e.allegroimg.com/original/010db4/e4b2152a40e7af8d5b92158dc2fe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3645024"/>
            <a:ext cx="4320480" cy="302433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19672" y="188640"/>
            <a:ext cx="5335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А какие ягоды можно встретить в тайге? Назовите.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5" name="Picture 3" descr="https://i.pinimg.com/736x/20/2f/f0/202ff013d48e8fc1953e1051c02497cf--lapbo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86844"/>
            <a:ext cx="7920880" cy="609907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467544" y="0"/>
            <a:ext cx="716428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Д/у: «Из чего варенье?» предлагаю сварить варенье из ягод, которые растут в наших  лесах.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люквенное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брусничное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черничное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голубичное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костяничное.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9" name="Picture 9" descr="https://www.wallstickers-folies.co.uk/ori-jam-jar-wall-stickers-7519_12233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196752"/>
            <a:ext cx="2880680" cy="3600400"/>
          </a:xfrm>
          <a:prstGeom prst="rect">
            <a:avLst/>
          </a:prstGeom>
          <a:noFill/>
        </p:spPr>
      </p:pic>
      <p:pic>
        <p:nvPicPr>
          <p:cNvPr id="30731" name="Picture 11" descr="https://2110658.ru/upload/iblock/e91/e9169039a3b011de0fc833d2aa36e6e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2808312" cy="2404723"/>
          </a:xfrm>
          <a:prstGeom prst="rect">
            <a:avLst/>
          </a:prstGeom>
          <a:noFill/>
        </p:spPr>
      </p:pic>
      <p:pic>
        <p:nvPicPr>
          <p:cNvPr id="30733" name="Picture 13" descr="https://buzzbabble.ru/wp-content/uploads/2019/07/ykytuety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8504" y="980728"/>
            <a:ext cx="3105496" cy="2160240"/>
          </a:xfrm>
          <a:prstGeom prst="rect">
            <a:avLst/>
          </a:prstGeom>
          <a:noFill/>
        </p:spPr>
      </p:pic>
      <p:pic>
        <p:nvPicPr>
          <p:cNvPr id="30735" name="Picture 15" descr="https://www.coollady.ru/pic/0002/058/1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7513" y="4077072"/>
            <a:ext cx="2776487" cy="2292529"/>
          </a:xfrm>
          <a:prstGeom prst="rect">
            <a:avLst/>
          </a:prstGeom>
          <a:noFill/>
        </p:spPr>
      </p:pic>
      <p:pic>
        <p:nvPicPr>
          <p:cNvPr id="30737" name="Picture 17" descr="https://2110658.ru/upload/iblock/f1e/f1ee81c30d4a0f34230f62baaf6599d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149080"/>
            <a:ext cx="2766106" cy="2232248"/>
          </a:xfrm>
          <a:prstGeom prst="rect">
            <a:avLst/>
          </a:prstGeom>
          <a:noFill/>
        </p:spPr>
      </p:pic>
      <p:pic>
        <p:nvPicPr>
          <p:cNvPr id="30739" name="Picture 19" descr="https://www.plantarium.ru/dat/plants/9/909/169909_9271601b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4859778"/>
            <a:ext cx="2664296" cy="199822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11560" y="0"/>
            <a:ext cx="716428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Д/у: «Из чего сок?» Из ягод готовят не только варенье но и сок, предлагаю приготовить сок из ягод, которые растут в наших  лесах.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Клюквенный.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Брусничный.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Черничный.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Голубичный.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Костяничный.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s://domoteka-market.ru/upload/iblock/f7e/f7e84d0c8a4ad70379a0d6d124f33ae8_4898030db0d2b7bfec86a064976f7c8e_resize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764704"/>
            <a:ext cx="2880320" cy="4032448"/>
          </a:xfrm>
          <a:prstGeom prst="rect">
            <a:avLst/>
          </a:prstGeom>
          <a:noFill/>
        </p:spPr>
      </p:pic>
      <p:pic>
        <p:nvPicPr>
          <p:cNvPr id="5" name="Picture 11" descr="https://2110658.ru/upload/iblock/e91/e9169039a3b011de0fc833d2aa36e6e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2483768" cy="2126820"/>
          </a:xfrm>
          <a:prstGeom prst="rect">
            <a:avLst/>
          </a:prstGeom>
          <a:noFill/>
        </p:spPr>
      </p:pic>
      <p:pic>
        <p:nvPicPr>
          <p:cNvPr id="6" name="Picture 13" descr="https://buzzbabble.ru/wp-content/uploads/2019/07/ykytuety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0523" y="1196752"/>
            <a:ext cx="2691429" cy="1872208"/>
          </a:xfrm>
          <a:prstGeom prst="rect">
            <a:avLst/>
          </a:prstGeom>
          <a:noFill/>
        </p:spPr>
      </p:pic>
      <p:pic>
        <p:nvPicPr>
          <p:cNvPr id="7" name="Picture 17" descr="https://2110658.ru/upload/iblock/f1e/f1ee81c30d4a0f34230f62baaf6599d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717032"/>
            <a:ext cx="2592288" cy="2232248"/>
          </a:xfrm>
          <a:prstGeom prst="rect">
            <a:avLst/>
          </a:prstGeom>
          <a:noFill/>
        </p:spPr>
      </p:pic>
      <p:pic>
        <p:nvPicPr>
          <p:cNvPr id="8" name="Picture 15" descr="https://www.coollady.ru/pic/0002/058/1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9" y="3501008"/>
            <a:ext cx="2592288" cy="2292529"/>
          </a:xfrm>
          <a:prstGeom prst="rect">
            <a:avLst/>
          </a:prstGeom>
          <a:noFill/>
        </p:spPr>
      </p:pic>
      <p:pic>
        <p:nvPicPr>
          <p:cNvPr id="9" name="Picture 19" descr="https://www.plantarium.ru/dat/plants/9/909/169909_9271601b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4859778"/>
            <a:ext cx="2664296" cy="199822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549261"/>
            <a:ext cx="8639944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Чтение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стихотворения «Родина» В. Степанова.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мы Родиной зовём?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Дом, где мы с тобой растём,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берёзы у дороги,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 которым мы идём.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мы родиной зовём?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Солнце в небе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голубом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душистый, золотистый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Хлеб за праздничным столом.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мы Родиной зовём?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Край, где мы с тобой живём!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Л: Ребята, о чем было стихотворение?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i.pinimg.com/736x/93/73/1a/93731a57fc6fedd2eb9cc87e9e276995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697109"/>
            <a:ext cx="6146304" cy="516089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11560" y="404664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Молодцы!!!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369331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как же называется наша страна?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Правильно, ребята. Мы живем в России, в Российской Федерации.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Россия - это наша Родина. Она очень большая (показ на карте), могучая и богатая страна.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Богата: лесами, полями, много рек и озер, а в них очень много рыбы. Много ископаемых богатств: нефть, газ, уголь.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9" name="Picture 3" descr="https://meowcard.ru/wp-content/uploads/2020/06/Karta-Rossii-18ekz-15-1-1320x87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988840"/>
            <a:ext cx="7690368" cy="460989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0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России живут люди разных национальностей. Это наша большая Родина.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 как называется город, главный город страны, сердце России?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Город Москва.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s://www.lavka-podarkov.ru/upload/iblock/1c4/0022763_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836712"/>
            <a:ext cx="5904656" cy="58326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.mycdn.me/i?r=AzGBqNaF5OQp2lMpnhRx4DEF6fMXTlebOQpbjnXGXX4cMZZERUmz4SmWv40xPGrsPS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449285"/>
            <a:ext cx="6408712" cy="640871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0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Подумайте и скажите, в каком городе мы живем?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138499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Город Советский  находится в каком округе?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Правильно, в Ханты Мансийском Автономном округе –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Югра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6627" name="Picture 3" descr="http://kogvest.ru/media/cache/56/80/78/26/82/5a/56807826825a9b9a851e8c94a9de56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0872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153888"/>
            <a:ext cx="9324528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Стихотворение: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Югорский край – заветный край России, земля легенд и сказок старины.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твои просторы, зори молодые мы с детских лет всем сердцем влюблены.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добрый друг, хозяйка той земли, я вам в пути поддержку обещаю.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в край угорский всех вас приглашаю.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1" name="Picture 3" descr="https://pbs.twimg.com/media/D4wvtPbXoAM0dM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340768"/>
            <a:ext cx="7200800" cy="551723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123111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Самыми древними людьми, или, как мы называем коренными жителями нашего края являются ханты и манси.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Ханты и манси – это два похожих народа, которые ведут таежный образ жизни.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5" name="Picture 3" descr="https://fsd.kopilkaurokov.ru/up/html/2017/01/11/k_58766285dcf88/img_user_file_58766286546bd_1_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9144000" cy="609329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215444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 как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ханты и манси ведут таежный образ жизни,  живут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они 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алеко в тайге. 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(тайга — хвойный и лиственный лес)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9" name="Picture 3" descr="https://sun9-38.userapi.com/c854524/v854524193/1c7a78/tHmWRnymblk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954288"/>
            <a:ext cx="8523449" cy="564306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704</Words>
  <Application>Microsoft Office PowerPoint</Application>
  <PresentationFormat>Экран (4:3)</PresentationFormat>
  <Paragraphs>79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Логопед</cp:lastModifiedBy>
  <cp:revision>43</cp:revision>
  <dcterms:created xsi:type="dcterms:W3CDTF">2020-11-09T04:40:14Z</dcterms:created>
  <dcterms:modified xsi:type="dcterms:W3CDTF">2021-04-12T12:24:31Z</dcterms:modified>
</cp:coreProperties>
</file>