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70" r:id="rId9"/>
    <p:sldId id="260" r:id="rId10"/>
    <p:sldId id="259" r:id="rId11"/>
    <p:sldId id="274" r:id="rId12"/>
    <p:sldId id="257" r:id="rId13"/>
    <p:sldId id="271" r:id="rId14"/>
    <p:sldId id="272" r:id="rId15"/>
    <p:sldId id="25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07" autoAdjust="0"/>
  </p:normalViewPr>
  <p:slideViewPr>
    <p:cSldViewPr>
      <p:cViewPr varScale="1">
        <p:scale>
          <a:sx n="63" d="100"/>
          <a:sy n="63" d="100"/>
        </p:scale>
        <p:origin x="9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235">
              <a:srgbClr val="AFC3E8"/>
            </a:gs>
            <a:gs pos="19177">
              <a:srgbClr val="AABFE7"/>
            </a:gs>
            <a:gs pos="13350">
              <a:srgbClr val="A5BCE6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AE33A-2DE6-47E3-A9B9-3F9F0390C4B6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5C278-4942-4A9C-9910-20C4788B4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sport.ru/netcat_files/userfiles/history/development0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://museumsport.ru/netcat_files/userfiles/history/development05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museumsport.ru/netcat_files/userfiles/history/football01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hyperlink" Target="http://museumsport.ru/netcat_files/userfiles/history/football03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museumsport.ru/netcat_files/userfiles/history/football0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hyperlink" Target="http://museumsport.ru/netcat_files/userfiles/history/football05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sport.ru/netcat_files/userfiles/history/development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museumsport.ru/netcat_files/userfiles/history/development03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useumsport.ru/netcat_files/userfiles/history/development02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museumsport.ru/netcat_files/userfiles/history/development06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История отечественного спорта.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1026" name="Picture 2" descr="C:\Users\Kindr\Desktop\спорт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3672408" cy="3096344"/>
          </a:xfrm>
          <a:prstGeom prst="rect">
            <a:avLst/>
          </a:prstGeom>
          <a:noFill/>
        </p:spPr>
      </p:pic>
      <p:pic>
        <p:nvPicPr>
          <p:cNvPr id="5" name="Рисунок 4" descr="Велогонки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219573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оссийские борцы">
            <a:hlinkClick r:id="rId5"/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21957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537321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ГБОУ «Специальная школа – интернат с. </a:t>
            </a:r>
            <a:r>
              <a:rPr lang="ru-RU" dirty="0" err="1" smtClean="0"/>
              <a:t>Дмитряшевка</a:t>
            </a:r>
            <a:r>
              <a:rPr lang="ru-RU" dirty="0" smtClean="0"/>
              <a:t>»</a:t>
            </a:r>
          </a:p>
          <a:p>
            <a:pPr algn="ctr"/>
            <a:r>
              <a:rPr lang="ru-RU" dirty="0" smtClean="0"/>
              <a:t>Учитель физкультуры Родионов С.М.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+mn-lt"/>
                <a:cs typeface="Times New Roman" pitchFamily="18" charset="0"/>
              </a:rPr>
              <a:t>     В 1901 году в Петербурге основана футбольная лига – это событие положило начало розыгрышам футбольных кубков в России. Далее футбольные клубы появляются и во многих других российских городах - Орехове-Зуеве, Москве, Риге, Киеве, Одессе, Тифлисе, Твери, Харькове. В 1911 году в стране создается Российский олимпийский комитет. Два года спустя, в 1913 году, - Канцелярия </a:t>
            </a:r>
            <a:r>
              <a:rPr lang="ru-RU" sz="1800" b="1" dirty="0" err="1" smtClean="0">
                <a:latin typeface="+mn-lt"/>
                <a:cs typeface="Times New Roman" pitchFamily="18" charset="0"/>
              </a:rPr>
              <a:t>Главнонаблюдающего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 за физическим развитием народонаселения Российской империи, которая была учреждена по инициативе Николая II для руководства развитием спорта в России. Кроме того, в 1914 году создается специальная общественная организация - Временный совет по делам физического развития населения. В этот Совет вошли видные педагоги и общественные деятели, представители крупнейших российских спортивных обществ и клубов, чиновники различных министерств и ведомств.</a:t>
            </a:r>
            <a:br>
              <a:rPr lang="ru-RU" sz="1800" b="1" dirty="0" smtClean="0">
                <a:latin typeface="+mn-lt"/>
                <a:cs typeface="Times New Roman" pitchFamily="18" charset="0"/>
              </a:rPr>
            </a:br>
            <a:endParaRPr lang="ru-RU" sz="1800" b="1" dirty="0"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Появление футбола в России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149080"/>
            <a:ext cx="3816424" cy="252028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Сборная СССР по футболу 1924 года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437112"/>
            <a:ext cx="3275856" cy="227687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40050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Сборная команда 1924 год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3010346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+mn-lt"/>
              </a:rPr>
              <a:t>«Законодателями мод» в отечественном футболе 30-х годов были москвичи. Победу в соревнованиях весной 1936 года, а также в 1937 и 1940 годах одерживает «Динамо», осенью 1936-го, в 1938 и 1939 годах – пальма первенства «Спартаку».</a:t>
            </a:r>
            <a:r>
              <a:rPr lang="ru-RU" sz="1800" dirty="0" smtClean="0">
                <a:latin typeface="+mn-lt"/>
              </a:rPr>
              <a:t> </a:t>
            </a:r>
            <a:r>
              <a:rPr lang="ru-RU" sz="1800" b="1" dirty="0" smtClean="0">
                <a:latin typeface="+mn-lt"/>
              </a:rPr>
              <a:t>Именно в эти годы в историю футбола СССР вошли имена легендарных братьев Старостиных.</a:t>
            </a:r>
            <a:endParaRPr lang="ru-RU" sz="1800" b="1" dirty="0">
              <a:latin typeface="+mn-lt"/>
            </a:endParaRPr>
          </a:p>
        </p:txBody>
      </p:sp>
      <p:pic>
        <p:nvPicPr>
          <p:cNvPr id="4" name="Рисунок 3" descr="Футбольная команда «Спартак»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3960440" cy="332762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Кубок Европы прибыл в Москву, 1960 год. Андрей Старостин, Лев Яшин и Игорь Нетто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861048"/>
            <a:ext cx="4067944" cy="2808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64088" y="2993469"/>
            <a:ext cx="3312368" cy="651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Андрей Старостин и Лев Яшин.      1960г.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48680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 каждым последующим годом силы и мастерство сборной СССР по футболу продолжают расти.  В общей сложности, за два года (1954-1956 гг.) в историю советского футбола было занесено 16 побед, 4 игры «вничью» и всего 2 проигрыша. </a:t>
            </a:r>
          </a:p>
          <a:p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http://pics2.pokazuha.ru/p442/d/h/6599350j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3347864" cy="261133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372200" y="270892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Велосипедные гонки начало 20 в.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88640"/>
            <a:ext cx="56886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  <a:cs typeface="Times New Roman" pitchFamily="18" charset="0"/>
              </a:rPr>
              <a:t>   </a:t>
            </a:r>
            <a:r>
              <a:rPr lang="ru-RU" b="1" dirty="0" smtClean="0">
                <a:cs typeface="Times New Roman" pitchFamily="18" charset="0"/>
              </a:rPr>
              <a:t>В конце 1882 года было организовано первое русское общество велосипедистов, которое начало заниматься проведением спортивных состязаний.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   Летом 1883 года уже состоялась первая велосипедная гонка. Она была организована на Московском ипподроме. В последующие годы велосипедные гонки стали проводиться в других городах России.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    В 1895 году в Риге открывается первая велосипедная фабрика, поставлявшая для покупателей до двух тысяч велосипедов в год. Столько же велосипедов стали производить и московские мастерские.</a:t>
            </a:r>
          </a:p>
          <a:p>
            <a:r>
              <a:rPr lang="ru-RU" b="1" dirty="0" smtClean="0">
                <a:cs typeface="Times New Roman" pitchFamily="18" charset="0"/>
              </a:rPr>
              <a:t>    Велосипед был так популярен, что даже появились журналы мод с костюмами для езды на велосипеде.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11" name="Picture 9" descr="Наш внешний вид - Страница 159 - Официальный форум группы Кипелов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289465"/>
            <a:ext cx="2771800" cy="256853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6012160" y="3573016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Журнал мод. Костюм для езды на велосипеде.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14" name="Picture 2" descr="Смешная креативная старинная реклама Велосипед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26890"/>
            <a:ext cx="1979712" cy="2331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" name="Picture 10" descr="http://www.autopeugeot.ru/img/i/history02-04_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509120"/>
            <a:ext cx="3579245" cy="23488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МедиаУдар на &quot;Делай Сам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914024"/>
            <a:ext cx="4810417" cy="29439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8678" name="Picture 6" descr="Дамская велом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355" y="3861049"/>
            <a:ext cx="3428645" cy="29969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8680" name="Picture 8" descr="Женщина на велосипеде: правила этикета ХІХ века FreeMin - твое свободное время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084" y="692696"/>
            <a:ext cx="2841916" cy="26642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8684" name="Picture 12" descr="http://s3.uploads.ru/yWF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176" cy="37404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Экскурс в историю велосипедного костюма. . - ВелоВин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0"/>
            <a:ext cx="4499992" cy="62546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" name="Picture 5" descr="7 снимков из велоистории России - Интересное - Релакс!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4488748" cy="30689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332656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   За границей русские гонщики бьют мировые рекорды и доказывают свою силу в самых различных видах велосипедных соревнований. В 1896 году М. Дьяков устанавливает мировой рекорд в часовой гонке, пройдя 37 верст 213,5 сажени, что на 2 версты выше мирового рекорда француза Э. Батиста. Затем он побивает мировые рекорды на 1,5 и 5 миль, на 1 версту и на 1 км.</a:t>
            </a:r>
            <a:endParaRPr lang="ru-RU" b="1" dirty="0"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Женский спорт начала 20-го века..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780396"/>
            <a:ext cx="3024336" cy="14325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204" name="Picture 12" descr="Открытки 19 век рождество семья скачать &quot; ТЕЛЕК.ПП.У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861048"/>
            <a:ext cx="4338248" cy="27809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206" name="Picture 14" descr="Традиционные зимние забавы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2232247" cy="27903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108498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+mn-lt"/>
                <a:cs typeface="Times New Roman" pitchFamily="18" charset="0"/>
              </a:rPr>
              <a:t>   Впервые о соревновании в беге на коньках в литературе упомянул </a:t>
            </a:r>
            <a:r>
              <a:rPr lang="ru-RU" sz="1800" b="1" dirty="0" err="1" smtClean="0">
                <a:latin typeface="+mn-lt"/>
                <a:cs typeface="Times New Roman" pitchFamily="18" charset="0"/>
              </a:rPr>
              <a:t>кентерберийский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 монах </a:t>
            </a:r>
            <a:r>
              <a:rPr lang="ru-RU" sz="1800" b="1" dirty="0" err="1" smtClean="0">
                <a:latin typeface="+mn-lt"/>
                <a:cs typeface="Times New Roman" pitchFamily="18" charset="0"/>
              </a:rPr>
              <a:t>Стефаниус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 в «Хронике знатного города Лондона» 1174 года. Первый конькобежный клуб открылся в 1604 году в шотландском городе Эдинбурге. В 1763 году состоялась первая международная товарищеская встреча между скороходами Великобритании и США</a:t>
            </a:r>
            <a:r>
              <a:rPr lang="ru-RU" sz="1800" dirty="0" smtClean="0">
                <a:latin typeface="+mn-lt"/>
              </a:rPr>
              <a:t>.</a:t>
            </a:r>
            <a:endParaRPr lang="ru-RU" sz="18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1556792"/>
            <a:ext cx="57961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Georgia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cs typeface="Times New Roman" pitchFamily="18" charset="0"/>
              </a:rPr>
              <a:t>Бег на коньках как вид состязания в России начал культивироваться при императоре Петре I в конце XVII века. Сам Петр I, работавший в Голландии плотником, привез идею состязательности в беге на коньках из </a:t>
            </a:r>
            <a:r>
              <a:rPr lang="ru-RU" b="1" dirty="0" err="1" smtClean="0">
                <a:cs typeface="Times New Roman" pitchFamily="18" charset="0"/>
              </a:rPr>
              <a:t>Заандама</a:t>
            </a:r>
            <a:r>
              <a:rPr lang="ru-RU" b="1" dirty="0" smtClean="0">
                <a:cs typeface="Times New Roman" pitchFamily="18" charset="0"/>
              </a:rPr>
              <a:t>. После Петра I интерес к бегу на коньках в России угас до 1830-х годов.</a:t>
            </a:r>
            <a:endParaRPr lang="ru-RU" b="1" dirty="0"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://oldsp.ru/old/upload/photos/b/8/b/800_b8b319f3fab781b7d1ede08685d1cea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604" y="3573016"/>
            <a:ext cx="4429652" cy="29217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" name="Picture 8" descr="Конькобежный центр Московской области &quot;Коломна&quot;, Истор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472119"/>
            <a:ext cx="2267744" cy="43858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5" name="Picture 2" descr="Доклад на тему как изобрели коньк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37665"/>
            <a:ext cx="2411760" cy="362033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332656"/>
            <a:ext cx="849694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Первые катки для занятий конькобежным спортом появились в России еще в 30-х годах XIX века (Москва, Санкт-Петербург, Нижний Новгород, Серпухов и т.д.). Первый конькобежный клуб в России был создан в Санкт-Петербурге в 1864 году. В 1881 году было организовано «Санкт-Петербургское общество любителей бега на коньках». Позднее конькобежные клубы появились в Москве, Туле, Ярославле, Саратове и других городах. Катание на коньках и соревнования по скоростному бегу на коньках стало одним из любимых видов зимнего спорта.</a:t>
            </a:r>
          </a:p>
          <a:p>
            <a:r>
              <a:rPr lang="ru-RU" sz="1600" b="1" dirty="0" smtClean="0">
                <a:latin typeface="Georgia" pitchFamily="18" charset="0"/>
              </a:rPr>
              <a:t/>
            </a:r>
            <a:br>
              <a:rPr lang="ru-RU" sz="1600" b="1" dirty="0" smtClean="0">
                <a:latin typeface="Georgia" pitchFamily="18" charset="0"/>
              </a:rPr>
            </a:br>
            <a:endParaRPr lang="ru-RU" sz="1600" b="1" dirty="0"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Зрелище достойное князей: в &quot;Парке Киевская Русь&quot; состоялся …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492896"/>
            <a:ext cx="2016224" cy="26620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473853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Calibri" pitchFamily="34" charset="0"/>
                <a:cs typeface="Times New Roman" pitchFamily="18" charset="0"/>
              </a:rPr>
              <a:t>   Современный российский спорт берет свое начало в спортивных играх и физических упражнениях, которые имели широкое распространение в народном быту. Это и лапта, и игры с мячом, и кулачный бой, и городки, и ходьба на лыжах, и катание на санях, и многие другие традиционные забавы. Именно в народной системе физического воспитания, которая дополнялась закаливанием, берут свои истоки такие виды российского спорта как плавание, гребля, верховая езда, парусный спорт и многие другие.</a:t>
            </a:r>
            <a:endParaRPr lang="ru-RU" sz="1800" b="1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Игра в городки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548680"/>
            <a:ext cx="2880320" cy="176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Летние русские парковые игры - На улице, отдых с детьми, куда пойти с ребенком, детские развлечения Москвы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3960440" cy="1856457"/>
          </a:xfrm>
          <a:prstGeom prst="rect">
            <a:avLst/>
          </a:prstGeom>
          <a:noFill/>
        </p:spPr>
      </p:pic>
      <p:pic>
        <p:nvPicPr>
          <p:cNvPr id="15364" name="Picture 4" descr="На Руси умели и работать и весело отдыхать. . Праздник Масленица полон игр и угощений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817726"/>
            <a:ext cx="2880320" cy="18516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Calibri" pitchFamily="34" charset="0"/>
              </a:rPr>
              <a:t>                               </a:t>
            </a:r>
            <a:r>
              <a:rPr lang="ru-RU" sz="2400" b="1" dirty="0" smtClean="0">
                <a:latin typeface="Calibri" pitchFamily="34" charset="0"/>
              </a:rPr>
              <a:t>Российский спорт в 19 веке</a:t>
            </a: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r>
              <a:rPr lang="ru-RU" sz="1800" b="1" dirty="0" smtClean="0">
                <a:latin typeface="Calibri" pitchFamily="34" charset="0"/>
              </a:rPr>
              <a:t>В начале 19 века развитие спорта в России получает дополнительный стимул благодаря появлению в стране частных спортивных заведений для представителей российской аристократии. Выходят различные учебные пособия, посвященные освоению техниками фехтования, плавания, стрельбы и других видов спорта. Строятся специальные спортивные сооружения – манежи, тиры, ипподромы. Проводятся соревнования между членами спортивных обществ и клубов, организации и развитию которых активно способствуют передовые деятели страны. Появляются первые специализированные журналы, ориентированные на распространение идей спорта. В частности, это «Охотник» (1887), «</a:t>
            </a:r>
            <a:r>
              <a:rPr lang="ru-RU" sz="1800" b="1" dirty="0" err="1" smtClean="0">
                <a:latin typeface="Calibri" pitchFamily="34" charset="0"/>
              </a:rPr>
              <a:t>Циклист</a:t>
            </a:r>
            <a:r>
              <a:rPr lang="ru-RU" sz="1800" b="1" dirty="0" smtClean="0">
                <a:latin typeface="Calibri" pitchFamily="34" charset="0"/>
              </a:rPr>
              <a:t>» (1895), «Спорт» (1900) и другие периодические издания, посвященные российскому спорту (к 1915 году их было уже более трех десятков).</a:t>
            </a:r>
            <a:br>
              <a:rPr lang="ru-RU" sz="1800" b="1" dirty="0" smtClean="0">
                <a:latin typeface="Calibri" pitchFamily="34" charset="0"/>
              </a:rPr>
            </a:br>
            <a:endParaRPr lang="ru-RU" sz="1800" b="1" dirty="0">
              <a:latin typeface="Calibri" pitchFamily="34" charset="0"/>
            </a:endParaRPr>
          </a:p>
        </p:txBody>
      </p:sp>
      <p:pic>
        <p:nvPicPr>
          <p:cNvPr id="14338" name="Picture 2" descr="Какой олимпийский вид спорта вы бы хотели видеть в &quot;Жилом квартале 9-18&quot;? . - ЖИЛОЙ КВАРТАЛ &quot;9/18&quot; МЫТИЩ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3651134" cy="2420888"/>
          </a:xfrm>
          <a:prstGeom prst="rect">
            <a:avLst/>
          </a:prstGeom>
          <a:noFill/>
        </p:spPr>
      </p:pic>
      <p:pic>
        <p:nvPicPr>
          <p:cNvPr id="14340" name="Picture 4" descr="Женщины и спорт. Удивительные ретро-фото Новости Беларуси - Мобильная верс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088"/>
            <a:ext cx="3563888" cy="2424836"/>
          </a:xfrm>
          <a:prstGeom prst="rect">
            <a:avLst/>
          </a:prstGeom>
          <a:noFill/>
        </p:spPr>
      </p:pic>
      <p:pic>
        <p:nvPicPr>
          <p:cNvPr id="14342" name="Picture 6" descr="Федерация тяжелой атлетики Все о гиревом спорт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077072"/>
            <a:ext cx="1619672" cy="26056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>    Видные русские мыслители, представители науки и искусства публично высказываются и пропагандируют развитие спорта в России, ратуют за физическое воспитание как обязательную составляющую формирования гармоничной личности. Так, А.Герцен пишет: «Полноте презирать тело, полноте шутить с ним! Оно мозолью придавит весь Ваш бодрый ум и на смех гордому вашему духу докажет его зависимость от узкого сапога». Его дополняет В.Белинский, считая, что «развитию здоровья и крепости тела соответствует развитие умственных способностей и приобретение познаний».</a:t>
            </a:r>
            <a:r>
              <a:rPr lang="ru-RU" sz="1800" b="1" dirty="0" smtClean="0">
                <a:latin typeface="Georgia" pitchFamily="18" charset="0"/>
              </a:rPr>
              <a:t/>
            </a:r>
            <a:br>
              <a:rPr lang="ru-RU" sz="1800" b="1" dirty="0" smtClean="0">
                <a:latin typeface="Georgia" pitchFamily="18" charset="0"/>
              </a:rPr>
            </a:br>
            <a:endParaRPr lang="ru-RU" sz="1800" b="1" dirty="0">
              <a:latin typeface="Georgia" pitchFamily="18" charset="0"/>
            </a:endParaRPr>
          </a:p>
        </p:txBody>
      </p:sp>
      <p:pic>
        <p:nvPicPr>
          <p:cNvPr id="3" name="Рисунок 2" descr="Л.Н.Толстой за игрой в городки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852936"/>
            <a:ext cx="4865885" cy="3763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228184" y="4149080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Лев</a:t>
            </a:r>
            <a:r>
              <a:rPr lang="ru-RU" b="1" dirty="0" smtClean="0">
                <a:latin typeface="Calibri" pitchFamily="34" charset="0"/>
              </a:rPr>
              <a:t> Толстой за игрой в городки.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090466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Calibri" pitchFamily="34" charset="0"/>
              </a:rPr>
              <a:t>   Ближе к концу 19 века появляются спортивные организации с большей демократичной направленностью. Российский спорт становится доступным не только для представителей дворянства, но также для студентов, служащих, интеллигенции того времени. Так, открывается русское гимнастическое общество в Москве, кружок тяжелой атлетики Краевского в Петербурге, московский клуб велосипедистов-любителей и др. Передовые деятели страны активно участвуют в работе международных спортивных организаций. В частности, в 1894 году генерал </a:t>
            </a:r>
            <a:r>
              <a:rPr lang="ru-RU" sz="1800" b="1" dirty="0" err="1" smtClean="0">
                <a:latin typeface="Calibri" pitchFamily="34" charset="0"/>
              </a:rPr>
              <a:t>А.Бутовский</a:t>
            </a:r>
            <a:r>
              <a:rPr lang="ru-RU" sz="1800" b="1" dirty="0" smtClean="0">
                <a:latin typeface="Calibri" pitchFamily="34" charset="0"/>
              </a:rPr>
              <a:t> становится членом Международного олимпийского комитета, принимает активное участие в подготовке I Олимпийского конгресса и I Олимпиады в Греции. За эту работу </a:t>
            </a:r>
            <a:r>
              <a:rPr lang="ru-RU" sz="1800" b="1" dirty="0" err="1" smtClean="0">
                <a:latin typeface="Calibri" pitchFamily="34" charset="0"/>
              </a:rPr>
              <a:t>Бутовский</a:t>
            </a:r>
            <a:r>
              <a:rPr lang="ru-RU" sz="1800" b="1" dirty="0" smtClean="0">
                <a:latin typeface="Calibri" pitchFamily="34" charset="0"/>
              </a:rPr>
              <a:t> получает Золотой </a:t>
            </a:r>
            <a:r>
              <a:rPr lang="ru-RU" sz="1800" b="1" dirty="0" err="1" smtClean="0">
                <a:latin typeface="Calibri" pitchFamily="34" charset="0"/>
              </a:rPr>
              <a:t>Командорскй</a:t>
            </a:r>
            <a:r>
              <a:rPr lang="ru-RU" sz="1800" b="1" dirty="0" smtClean="0">
                <a:latin typeface="Calibri" pitchFamily="34" charset="0"/>
              </a:rPr>
              <a:t> крест – высшую награду, которой из членов МОК был удостоен еще лишь один представитель – основоположник современных Олимпийских игр Пьер де Кубертен.</a:t>
            </a:r>
            <a:r>
              <a:rPr lang="ru-RU" sz="1800" dirty="0" smtClean="0">
                <a:latin typeface="Calibri" pitchFamily="34" charset="0"/>
              </a:rPr>
              <a:t/>
            </a:r>
            <a:br>
              <a:rPr lang="ru-RU" sz="1800" dirty="0" smtClean="0">
                <a:latin typeface="Calibri" pitchFamily="34" charset="0"/>
              </a:rPr>
            </a:br>
            <a:endParaRPr lang="ru-RU" sz="1800" dirty="0">
              <a:latin typeface="Calibri" pitchFamily="34" charset="0"/>
            </a:endParaRPr>
          </a:p>
        </p:txBody>
      </p:sp>
      <p:pic>
        <p:nvPicPr>
          <p:cNvPr id="3" name="Рисунок 2" descr="Генерал Алексей Бутовский. Афины, 1896 год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61048"/>
            <a:ext cx="38164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283968" y="494116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Второй справа – генерал Алексей </a:t>
            </a:r>
            <a:r>
              <a:rPr lang="ru-RU" b="1" dirty="0" err="1" smtClean="0"/>
              <a:t>Бутовский</a:t>
            </a:r>
            <a:r>
              <a:rPr lang="ru-RU" b="1" dirty="0" smtClean="0"/>
              <a:t>.   Афины 1896г.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064896" cy="532859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Georgia" pitchFamily="18" charset="0"/>
              </a:rPr>
              <a:t>    В этот же период времени получают широкое распространение и выходят на новый качественный уровень такие виды современного российского спорта, как лыжный и конькобежный спорт. Активно развиваются фигурное катание, футбол и хоккей с мячом, бокс, легкая атлетика. Значимую роль в развитии спорта в России сыграли также встречи отечественных спортсменов с представителями зарубежного спорта. Успехи в международных соревнованиях демонстрировали российские борцы, фехтовальщики, гребцы, тяжелоатлеты, велосипедисты, конькобежцы. Так, конькобежец Александр Паншин в 1888 году получает титул сильнейшего скорохода мира, гонщик Дьяков становится победителем открытого чемпионата Англии среди велосипедистов 1896 года. В 1899 году в Милане русский тяжелоатлет Елисеев, ученик Краевского, одерживает первенство в международном конкурсе силачей по поднятию тяжестей и получает золотую медаль. Также своими достижениями выделяются на российской и мировой спортивной арене борцы </a:t>
            </a:r>
            <a:r>
              <a:rPr lang="ru-RU" sz="1800" b="1" dirty="0" err="1" smtClean="0">
                <a:latin typeface="Georgia" pitchFamily="18" charset="0"/>
              </a:rPr>
              <a:t>Поддубный</a:t>
            </a:r>
            <a:r>
              <a:rPr lang="ru-RU" sz="1800" b="1" dirty="0" smtClean="0">
                <a:latin typeface="Georgia" pitchFamily="18" charset="0"/>
              </a:rPr>
              <a:t>, </a:t>
            </a:r>
            <a:r>
              <a:rPr lang="ru-RU" sz="1800" b="1" dirty="0" err="1" smtClean="0">
                <a:latin typeface="Georgia" pitchFamily="18" charset="0"/>
              </a:rPr>
              <a:t>Заикин</a:t>
            </a:r>
            <a:r>
              <a:rPr lang="ru-RU" sz="1800" b="1" dirty="0" smtClean="0">
                <a:latin typeface="Georgia" pitchFamily="18" charset="0"/>
              </a:rPr>
              <a:t> и Шемякин.</a:t>
            </a:r>
            <a:br>
              <a:rPr lang="ru-RU" sz="1800" b="1" dirty="0" smtClean="0">
                <a:latin typeface="Georgia" pitchFamily="18" charset="0"/>
              </a:rPr>
            </a:br>
            <a:r>
              <a:rPr lang="ru-RU" sz="1800" b="1" dirty="0" smtClean="0">
                <a:latin typeface="Georgia" pitchFamily="18" charset="0"/>
              </a:rPr>
              <a:t/>
            </a:r>
            <a:br>
              <a:rPr lang="ru-RU" sz="1800" b="1" dirty="0" smtClean="0">
                <a:latin typeface="Georgia" pitchFamily="18" charset="0"/>
              </a:rPr>
            </a:br>
            <a:endParaRPr lang="ru-RU" sz="1800" b="1" dirty="0"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Пропаганда здорового образа жизни и спорта Музей физической культуры и спорт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340768"/>
            <a:ext cx="1872208" cy="27363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04248" y="332656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Известный русский борец П.Ф. Крылов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23562" name="Picture 10" descr="За невероятную силу Никандра Вахтурова называли &quot;медведем из Нижнего Новгорода&quot; - Нижний Новгород - МК Нижний Новгород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509120"/>
            <a:ext cx="1728192" cy="21554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72000" y="5517232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Великий русский борец </a:t>
            </a:r>
            <a:r>
              <a:rPr lang="ru-RU" b="1" dirty="0" err="1" smtClean="0"/>
              <a:t>Никандр</a:t>
            </a:r>
            <a:r>
              <a:rPr lang="ru-RU" b="1" dirty="0" smtClean="0"/>
              <a:t>      (Николай) </a:t>
            </a:r>
            <a:r>
              <a:rPr lang="ru-RU" b="1" dirty="0" err="1" smtClean="0"/>
              <a:t>Вахтуров</a:t>
            </a:r>
            <a:endParaRPr lang="ru-RU" b="1" dirty="0"/>
          </a:p>
        </p:txBody>
      </p:sp>
      <p:pic>
        <p:nvPicPr>
          <p:cNvPr id="10" name="Picture 6" descr="Скачать Документальные фильмы фантастика боевик комедия сериалы игры и мультфильмы торрент на love-torrent.ru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2232248" cy="247508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1" name="Picture 8" descr="&quot;Силен, что стихийный ураган&quot; - История. . События и люди. . - История. . События и люди. . - Каталог статей - Персональный сайт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924944"/>
            <a:ext cx="1440160" cy="210839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23528" y="260648"/>
            <a:ext cx="38164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За 40 лет выступлений </a:t>
            </a:r>
            <a:r>
              <a:rPr lang="ru-RU" b="1" dirty="0" err="1" smtClean="0"/>
              <a:t>Поддубный</a:t>
            </a:r>
            <a:r>
              <a:rPr lang="ru-RU" b="1" dirty="0" smtClean="0"/>
              <a:t> не проиграл ни одного чемпионата (имел поражения лишь в отдельных схватках). Получил мировое признание как «чемпион чемпионов», «русский богатырь».</a:t>
            </a:r>
          </a:p>
          <a:p>
            <a:endParaRPr lang="ru-RU" b="1" dirty="0" smtClean="0"/>
          </a:p>
          <a:p>
            <a:r>
              <a:rPr lang="ru-RU" b="1" dirty="0" smtClean="0"/>
              <a:t>   (факт из жизни) С августа 42-го по февраль 43-го Ейск, где жил Иван Максимович, был оккупирован гитлеровцами. Всемирно известный «чемпион чемпионов» работал во время оккупации маркером в бильярдной. </a:t>
            </a:r>
          </a:p>
          <a:p>
            <a:r>
              <a:rPr lang="ru-RU" b="1" dirty="0" smtClean="0"/>
              <a:t>   Он шокировал гитлеровцев тем, что ходил с Орденом Трудового Красного Знамени. Но немцы уважали и не трогали «Ивана Великого». Так они его называли.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8" name="Picture 10" descr="http://fame.wrestrus.ru/content/ru/main/0001/95ace8713a1e8e0415610c061fd094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48680"/>
            <a:ext cx="4136633" cy="23356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Picture 2" descr="Спор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3573016"/>
            <a:ext cx="4426169" cy="31362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79512" y="764704"/>
            <a:ext cx="2304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 конце 19 - начале 20 века не было в России спорта</a:t>
            </a:r>
            <a:br>
              <a:rPr lang="ru-RU" sz="2000" b="1" dirty="0" smtClean="0"/>
            </a:br>
            <a:r>
              <a:rPr lang="ru-RU" sz="2000" b="1" dirty="0" smtClean="0"/>
              <a:t> популярнее чем французская борьба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" name="Picture 8" descr="тренажерный зал - Страница 8 - обсуждение на форуме НГС.he в Новосибирс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32656"/>
            <a:ext cx="1741710" cy="287095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1" name="Picture 6" descr="Жизнь 19 века в фотографиях. . Часть II СПЛЕТНИК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4104456" cy="32943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+mn-lt"/>
                <a:cs typeface="Times New Roman" pitchFamily="18" charset="0"/>
              </a:rPr>
              <a:t>                    Достижения российского спорта в начале 20 века</a:t>
            </a: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Начиная с первой половины 20 века, спорт получает широкое распространение среди студентов. На правительственном уровне в стране разрешена организация спортивных кружков для занятий физическими упражнениями в высших учебных заведениях. В крупных городах, таких как Томск, Москва, Петербург появляются студенческие спортивные лиги, что дает очередной толчок развитию спорта в России. Преимущественно это – фехтование, гимнастика, силовая борьба, гребля, плавание, легкая атлетика, конькобежный и лыжный виды спорта</a:t>
            </a:r>
            <a:r>
              <a:rPr lang="ru-RU" sz="1800" b="1" dirty="0" smtClean="0">
                <a:latin typeface="+mn-lt"/>
              </a:rPr>
              <a:t>.</a:t>
            </a:r>
            <a:br>
              <a:rPr lang="ru-RU" sz="1800" b="1" dirty="0" smtClean="0">
                <a:latin typeface="+mn-lt"/>
              </a:rPr>
            </a:br>
            <a:endParaRPr lang="ru-RU" sz="1800" b="1" dirty="0">
              <a:latin typeface="+mn-lt"/>
            </a:endParaRPr>
          </a:p>
        </p:txBody>
      </p:sp>
      <p:pic>
        <p:nvPicPr>
          <p:cNvPr id="6" name="Рисунок 5" descr="Гимнастика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3096344" cy="328498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6" name="Picture 2" descr="История 20-го века в фотографиях /The history of XX century in black and white photography :: NoNaM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852936"/>
            <a:ext cx="2952328" cy="38033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1158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Тема Office</vt:lpstr>
      <vt:lpstr>История отечественного спорта.</vt:lpstr>
      <vt:lpstr>   Современный российский спорт берет свое начало в спортивных играх и физических упражнениях, которые имели широкое распространение в народном быту. Это и лапта, и игры с мячом, и кулачный бой, и городки, и ходьба на лыжах, и катание на санях, и многие другие традиционные забавы. Именно в народной системе физического воспитания, которая дополнялась закаливанием, берут свои истоки такие виды российского спорта как плавание, гребля, верховая езда, парусный спорт и многие другие.</vt:lpstr>
      <vt:lpstr>                               Российский спорт в 19 веке В начале 19 века развитие спорта в России получает дополнительный стимул благодаря появлению в стране частных спортивных заведений для представителей российской аристократии. Выходят различные учебные пособия, посвященные освоению техниками фехтования, плавания, стрельбы и других видов спорта. Строятся специальные спортивные сооружения – манежи, тиры, ипподромы. Проводятся соревнования между членами спортивных обществ и клубов, организации и развитию которых активно способствуют передовые деятели страны. Появляются первые специализированные журналы, ориентированные на распространение идей спорта. В частности, это «Охотник» (1887), «Циклист» (1895), «Спорт» (1900) и другие периодические издания, посвященные российскому спорту (к 1915 году их было уже более трех десятков). </vt:lpstr>
      <vt:lpstr>    Видные русские мыслители, представители науки и искусства публично высказываются и пропагандируют развитие спорта в России, ратуют за физическое воспитание как обязательную составляющую формирования гармоничной личности. Так, А.Герцен пишет: «Полноте презирать тело, полноте шутить с ним! Оно мозолью придавит весь Ваш бодрый ум и на смех гордому вашему духу докажет его зависимость от узкого сапога». Его дополняет В.Белинский, считая, что «развитию здоровья и крепости тела соответствует развитие умственных способностей и приобретение познаний». </vt:lpstr>
      <vt:lpstr>   Ближе к концу 19 века появляются спортивные организации с большей демократичной направленностью. Российский спорт становится доступным не только для представителей дворянства, но также для студентов, служащих, интеллигенции того времени. Так, открывается русское гимнастическое общество в Москве, кружок тяжелой атлетики Краевского в Петербурге, московский клуб велосипедистов-любителей и др. Передовые деятели страны активно участвуют в работе международных спортивных организаций. В частности, в 1894 году генерал А.Бутовский становится членом Международного олимпийского комитета, принимает активное участие в подготовке I Олимпийского конгресса и I Олимпиады в Греции. За эту работу Бутовский получает Золотой Командорскй крест – высшую награду, которой из членов МОК был удостоен еще лишь один представитель – основоположник современных Олимпийских игр Пьер де Кубертен. </vt:lpstr>
      <vt:lpstr>    В этот же период времени получают широкое распространение и выходят на новый качественный уровень такие виды современного российского спорта, как лыжный и конькобежный спорт. Активно развиваются фигурное катание, футбол и хоккей с мячом, бокс, легкая атлетика. Значимую роль в развитии спорта в России сыграли также встречи отечественных спортсменов с представителями зарубежного спорта. Успехи в международных соревнованиях демонстрировали российские борцы, фехтовальщики, гребцы, тяжелоатлеты, велосипедисты, конькобежцы. Так, конькобежец Александр Паншин в 1888 году получает титул сильнейшего скорохода мира, гонщик Дьяков становится победителем открытого чемпионата Англии среди велосипедистов 1896 года. В 1899 году в Милане русский тяжелоатлет Елисеев, ученик Краевского, одерживает первенство в международном конкурсе силачей по поднятию тяжестей и получает золотую медаль. Также своими достижениями выделяются на российской и мировой спортивной арене борцы Поддубный, Заикин и Шемякин.  </vt:lpstr>
      <vt:lpstr>Презентация PowerPoint</vt:lpstr>
      <vt:lpstr>Презентация PowerPoint</vt:lpstr>
      <vt:lpstr>                    Достижения российского спорта в начале 20 века     Начиная с первой половины 20 века, спорт получает широкое распространение среди студентов. На правительственном уровне в стране разрешена организация спортивных кружков для занятий физическими упражнениями в высших учебных заведениях. В крупных городах, таких как Томск, Москва, Петербург появляются студенческие спортивные лиги, что дает очередной толчок развитию спорта в России. Преимущественно это – фехтование, гимнастика, силовая борьба, гребля, плавание, легкая атлетика, конькобежный и лыжный виды спорта. </vt:lpstr>
      <vt:lpstr>     В 1901 году в Петербурге основана футбольная лига – это событие положило начало розыгрышам футбольных кубков в России. Далее футбольные клубы появляются и во многих других российских городах - Орехове-Зуеве, Москве, Риге, Киеве, Одессе, Тифлисе, Твери, Харькове. В 1911 году в стране создается Российский олимпийский комитет. Два года спустя, в 1913 году, - Канцелярия Главнонаблюдающего за физическим развитием народонаселения Российской империи, которая была учреждена по инициативе Николая II для руководства развитием спорта в России. Кроме того, в 1914 году создается специальная общественная организация - Временный совет по делам физического развития населения. В этот Совет вошли видные педагоги и общественные деятели, представители крупнейших российских спортивных обществ и клубов, чиновники различных министерств и ведомств. </vt:lpstr>
      <vt:lpstr>«Законодателями мод» в отечественном футболе 30-х годов были москвичи. Победу в соревнованиях весной 1936 года, а также в 1937 и 1940 годах одерживает «Динамо», осенью 1936-го, в 1938 и 1939 годах – пальма первенства «Спартаку». Именно в эти годы в историю футбола СССР вошли имена легендарных братьев Старостиных.</vt:lpstr>
      <vt:lpstr>Презентация PowerPoint</vt:lpstr>
      <vt:lpstr>Презентация PowerPoint</vt:lpstr>
      <vt:lpstr>Презентация PowerPoint</vt:lpstr>
      <vt:lpstr>   Впервые о соревновании в беге на коньках в литературе упомянул кентерберийский монах Стефаниус в «Хронике знатного города Лондона» 1174 года. Первый конькобежный клуб открылся в 1604 году в шотландском городе Эдинбурге. В 1763 году состоялась первая международная товарищеская встреча между скороходами Великобритании и США.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</dc:title>
  <dc:creator>Kindr</dc:creator>
  <cp:lastModifiedBy>Пользователь</cp:lastModifiedBy>
  <cp:revision>64</cp:revision>
  <dcterms:created xsi:type="dcterms:W3CDTF">2015-04-09T03:28:54Z</dcterms:created>
  <dcterms:modified xsi:type="dcterms:W3CDTF">2021-04-13T17:56:42Z</dcterms:modified>
</cp:coreProperties>
</file>