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9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2304255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Артист балета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Воронцова Елена Анатольевна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Музыкальный руководитель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3200" dirty="0" smtClean="0"/>
              <a:t>Балет возник при дворах как развитие торжественных спектаклей, которые ставились во время праздников </a:t>
            </a:r>
            <a:endParaRPr lang="ru-RU" sz="3200" dirty="0"/>
          </a:p>
        </p:txBody>
      </p:sp>
      <p:pic>
        <p:nvPicPr>
          <p:cNvPr id="10242" name="Picture 2" descr="C:\Users\Admin\Desktop\Признаки к профессиям1\в прошлом, в будущем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4149080"/>
            <a:ext cx="2708920" cy="2708920"/>
          </a:xfrm>
          <a:prstGeom prst="rect">
            <a:avLst/>
          </a:prstGeom>
          <a:noFill/>
        </p:spPr>
      </p:pic>
      <p:pic>
        <p:nvPicPr>
          <p:cNvPr id="6" name="Содержимое 5" descr="http://7iskusstv.com/2013/Nomer5/Portnova5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1628800"/>
            <a:ext cx="6228184" cy="52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 smtClean="0"/>
              <a:t>Современный балет всё больше приближается к спорту, порой опережает в технике, но отстаёт в содержании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600" dirty="0"/>
          </a:p>
        </p:txBody>
      </p:sp>
      <p:pic>
        <p:nvPicPr>
          <p:cNvPr id="5" name="Picture 2" descr="C:\Users\Admin\Desktop\Признаки к профессиям1\в прошлом, в будущем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4086200"/>
            <a:ext cx="2771799" cy="2771799"/>
          </a:xfrm>
          <a:prstGeom prst="rect">
            <a:avLst/>
          </a:prstGeom>
          <a:noFill/>
        </p:spPr>
      </p:pic>
      <p:pic>
        <p:nvPicPr>
          <p:cNvPr id="6" name="Содержимое 5" descr="ÐÐ°ÑÑÐ¸Ð½ÐºÐ¸ Ð¿Ð¾ Ð·Ð°Ð¿ÑÐ¾ÑÑ ÑÐ¾Ð²ÑÐµÐ¼ÐµÐ½Ð½ÑÐ¹ Ð±Ð°Ð»ÐµÑ ÑÐ¾ÑÐ¾Ð³ÑÐ°ÑÐ¸Ð¸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1484784"/>
            <a:ext cx="6372201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Артист балета</a:t>
            </a:r>
            <a:br>
              <a:rPr lang="ru-RU" dirty="0" smtClean="0"/>
            </a:br>
            <a:r>
              <a:rPr lang="ru-RU" sz="3600" dirty="0" smtClean="0"/>
              <a:t> (</a:t>
            </a:r>
            <a:r>
              <a:rPr lang="ru-RU" sz="3600" dirty="0" err="1" smtClean="0"/>
              <a:t>танцОвщик</a:t>
            </a:r>
            <a:r>
              <a:rPr lang="ru-RU" sz="3600" dirty="0" smtClean="0"/>
              <a:t> или </a:t>
            </a:r>
            <a:r>
              <a:rPr lang="ru-RU" sz="3600" dirty="0" err="1" smtClean="0"/>
              <a:t>танцОвщица</a:t>
            </a:r>
            <a:r>
              <a:rPr lang="ru-RU" sz="3600" dirty="0" smtClean="0"/>
              <a:t>)</a:t>
            </a:r>
            <a:endParaRPr lang="ru-RU" sz="3600" dirty="0"/>
          </a:p>
        </p:txBody>
      </p:sp>
      <p:pic>
        <p:nvPicPr>
          <p:cNvPr id="2050" name="Picture 2" descr="C:\Users\Admin\Desktop\Признаки к профессиям1\Профессия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34533"/>
            <a:ext cx="2623467" cy="2623467"/>
          </a:xfrm>
          <a:prstGeom prst="rect">
            <a:avLst/>
          </a:prstGeom>
          <a:noFill/>
        </p:spPr>
      </p:pic>
      <p:pic>
        <p:nvPicPr>
          <p:cNvPr id="5" name="Содержимое 4" descr="ÐÐ°ÑÑÐ¸Ð½ÐºÐ¸ Ð¿Ð¾ Ð·Ð°Ð¿ÑÐ¾ÑÑ Ð¿ÑÐ¾ÑÐµÑÑÐ¸Ñ Ð°ÑÑÐ¸ÑÑ Ð±Ð°Ð»ÐµÑÐ° Ð² Ð¿ÑÐ¾ÑÐ»Ð¾Ð¼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1628800"/>
            <a:ext cx="6588224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Театр оперы и балета</a:t>
            </a:r>
            <a:endParaRPr lang="ru-RU" dirty="0"/>
          </a:p>
        </p:txBody>
      </p:sp>
      <p:pic>
        <p:nvPicPr>
          <p:cNvPr id="3074" name="Picture 2" descr="C:\Users\Admin\Desktop\Признаки к профессиям1\место труда, здание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337720"/>
            <a:ext cx="2520280" cy="2520280"/>
          </a:xfrm>
          <a:prstGeom prst="rect">
            <a:avLst/>
          </a:prstGeom>
          <a:noFill/>
        </p:spPr>
      </p:pic>
      <p:pic>
        <p:nvPicPr>
          <p:cNvPr id="5" name="Содержимое 4" descr="ÐÐ°ÑÑÐ¸Ð½ÐºÐ¸ Ð¿Ð¾ Ð·Ð°Ð¿ÑÐ¾ÑÑ Ð¿ÑÐ¾ÑÐµÑÑÐ¸Ñ Ð°ÑÑÐ¸ÑÑ Ð±Ð°Ð»ÐµÑÐ° Ð² Ð¿ÑÐ¾ÑÐ»Ð¾Ð¼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1124744"/>
            <a:ext cx="6732240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1143000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/>
              <a:t>Балетный купальник </a:t>
            </a:r>
            <a:br>
              <a:rPr lang="ru-RU" sz="2800" dirty="0" smtClean="0"/>
            </a:br>
            <a:r>
              <a:rPr lang="ru-RU" sz="2800" dirty="0" smtClean="0"/>
              <a:t>трико (балетные колготки)</a:t>
            </a:r>
            <a:br>
              <a:rPr lang="ru-RU" sz="2800" dirty="0" smtClean="0"/>
            </a:br>
            <a:r>
              <a:rPr lang="ru-RU" sz="2800" dirty="0" smtClean="0"/>
              <a:t>пуанты (женские балетные туфли) </a:t>
            </a:r>
            <a:br>
              <a:rPr lang="ru-RU" sz="2800" dirty="0" smtClean="0"/>
            </a:br>
            <a:r>
              <a:rPr lang="ru-RU" sz="2800" dirty="0" smtClean="0"/>
              <a:t>пачка (корсаж с юбкой)</a:t>
            </a:r>
            <a:endParaRPr lang="ru-RU" sz="2800" dirty="0"/>
          </a:p>
        </p:txBody>
      </p:sp>
      <p:pic>
        <p:nvPicPr>
          <p:cNvPr id="4098" name="Picture 2" descr="C:\Users\Admin\Desktop\Признаки к профессиям1\спецодежда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193705"/>
            <a:ext cx="2900168" cy="2664295"/>
          </a:xfrm>
          <a:prstGeom prst="rect">
            <a:avLst/>
          </a:prstGeom>
          <a:noFill/>
        </p:spPr>
      </p:pic>
      <p:pic>
        <p:nvPicPr>
          <p:cNvPr id="5" name="Содержимое 4" descr="https://upload.wikimedia.org/wikipedia/commons/d/d4/Swan_Lake_Lunkina.jpg"/>
          <p:cNvPicPr>
            <a:picLocks noGrp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205153" y="1600200"/>
            <a:ext cx="292469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 smtClean="0"/>
              <a:t>Танцевальный класс, зеркала, </a:t>
            </a:r>
            <a:br>
              <a:rPr lang="ru-RU" sz="3600" dirty="0" smtClean="0"/>
            </a:br>
            <a:r>
              <a:rPr lang="ru-RU" sz="3600" dirty="0" smtClean="0"/>
              <a:t>станок (поручни), музыка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2" name="Picture 2" descr="C:\Users\Admin\Desktop\Признаки к профессиям1\инструменты,оборудование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21088"/>
            <a:ext cx="2721802" cy="2636912"/>
          </a:xfrm>
          <a:prstGeom prst="rect">
            <a:avLst/>
          </a:prstGeom>
          <a:noFill/>
        </p:spPr>
      </p:pic>
      <p:pic>
        <p:nvPicPr>
          <p:cNvPr id="5" name="Содержимое 4" descr="ÐÐ¾ÑÐ¾Ð¶ÐµÐµ Ð¸Ð·Ð¾Ð±ÑÐ°Ð¶ÐµÐ½Ð¸Ðµ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1124744"/>
            <a:ext cx="6588224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Артист балета под руководством балетмейстера или дирижера готовит партии (танцевальные номера) и исполняет их в театре, на гастролях </a:t>
            </a:r>
            <a:endParaRPr lang="ru-RU" sz="3200" dirty="0"/>
          </a:p>
        </p:txBody>
      </p:sp>
      <p:pic>
        <p:nvPicPr>
          <p:cNvPr id="6146" name="Picture 2" descr="C:\Users\Admin\Desktop\Признаки к профессиям1\трудовые действия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9688"/>
            <a:ext cx="2808312" cy="2808312"/>
          </a:xfrm>
          <a:prstGeom prst="rect">
            <a:avLst/>
          </a:prstGeom>
          <a:noFill/>
        </p:spPr>
      </p:pic>
      <p:pic>
        <p:nvPicPr>
          <p:cNvPr id="5" name="Содержимое 4" descr="ÐÐ°ÑÑÐ¸Ð½ÐºÐ¸ Ð¿Ð¾ Ð·Ð°Ð¿ÑÐ¾ÑÑ Ð¿ÑÐ¾ÑÐµÑÑÐ¸Ñ Ð°ÑÑÐ¸ÑÑ Ð±Ð°Ð»ÐµÑÐ° Ð² Ð¿ÑÐ¾ÑÐ»Ð¾Ð¼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1556792"/>
            <a:ext cx="6300192" cy="4200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580926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/>
              <a:t> Музыкальный слух, артистизм, гибкость тела, растяжка, координация движений;  </a:t>
            </a:r>
            <a:br>
              <a:rPr lang="ru-RU" sz="2800" dirty="0" smtClean="0"/>
            </a:br>
            <a:r>
              <a:rPr lang="ru-RU" sz="2800" dirty="0" smtClean="0"/>
              <a:t>бережно относиться к своему здоровью</a:t>
            </a:r>
            <a:br>
              <a:rPr lang="ru-RU" sz="2800" dirty="0" smtClean="0"/>
            </a:br>
            <a:r>
              <a:rPr lang="ru-RU" sz="2800" dirty="0" smtClean="0"/>
              <a:t> ( без вредных привычек, не переохлаждаться), особенно беречь ноги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4293096"/>
            <a:ext cx="2530624" cy="1833067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6" name="Содержимое 5" descr="ÐÐ°ÑÑÐ¸Ð½ÐºÐ¸ Ð¿Ð¾ Ð·Ð°Ð¿ÑÐ¾ÑÑ Ð¿ÑÐ¾ÑÐµÑÑÐ¸Ñ Ð°ÑÑÐ¸ÑÑ Ð±Ð°Ð»ÐµÑÐ° Ð² Ð¿ÑÐ¾ÑÐ»Ð¾Ð¼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648200" y="2108872"/>
            <a:ext cx="4038600" cy="3508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 descr="C:\Users\Admin\Desktop\Признаки к профессиям1\знания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49513"/>
            <a:ext cx="3059832" cy="28084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dirty="0" smtClean="0"/>
              <a:t>Физическая выносливость,</a:t>
            </a:r>
            <a:br>
              <a:rPr lang="ru-RU" sz="3200" dirty="0" smtClean="0"/>
            </a:br>
            <a:r>
              <a:rPr lang="ru-RU" sz="3200" dirty="0" smtClean="0"/>
              <a:t> трудолюбие, упорство, </a:t>
            </a:r>
            <a:br>
              <a:rPr lang="ru-RU" sz="3200" dirty="0" smtClean="0"/>
            </a:br>
            <a:r>
              <a:rPr lang="ru-RU" sz="3200" dirty="0" smtClean="0"/>
              <a:t>дисциплинированность, </a:t>
            </a:r>
            <a:br>
              <a:rPr lang="ru-RU" sz="3200" dirty="0" smtClean="0"/>
            </a:br>
            <a:r>
              <a:rPr lang="ru-RU" sz="3200" dirty="0" smtClean="0"/>
              <a:t>целеустремленность</a:t>
            </a:r>
            <a:endParaRPr lang="ru-RU" sz="3200" dirty="0"/>
          </a:p>
        </p:txBody>
      </p:sp>
      <p:pic>
        <p:nvPicPr>
          <p:cNvPr id="8194" name="Picture 2" descr="C:\Users\Admin\Desktop\Признаки к профессиям1\особенности характера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158208"/>
            <a:ext cx="2699792" cy="2699792"/>
          </a:xfrm>
          <a:prstGeom prst="rect">
            <a:avLst/>
          </a:prstGeom>
          <a:noFill/>
        </p:spPr>
      </p:pic>
      <p:pic>
        <p:nvPicPr>
          <p:cNvPr id="7" name="Содержимое 6" descr="ÐÐ°ÑÑÐ¸Ð½ÐºÐ¸ Ð¿Ð¾ Ð·Ð°Ð¿ÑÐ¾ÑÑ ÑÐ¾Ð²ÑÐµÐ¼ÐµÐ½Ð½ÑÐ¹ Ð±Ð°Ð»ÐµÑ ÑÐ¾ÑÐ¾Ð³ÑÐ°ÑÐ¸Ð¸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404664"/>
            <a:ext cx="5076056" cy="6453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Участие в балетном или оперном спектакле (нематериальный труд)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9218" name="Picture 2" descr="C:\Users\Admin\Desktop\Признаки к профессиям1\результат труда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920392"/>
            <a:ext cx="3001596" cy="2937608"/>
          </a:xfrm>
          <a:prstGeom prst="rect">
            <a:avLst/>
          </a:prstGeom>
          <a:noFill/>
        </p:spPr>
      </p:pic>
      <p:pic>
        <p:nvPicPr>
          <p:cNvPr id="5" name="Содержимое 4" descr="ÐÐ°ÑÑÐ¸Ð½ÐºÐ¸ Ð¿Ð¾ Ð·Ð°Ð¿ÑÐ¾ÑÑ Ð¿ÑÐ¾ÑÐµÑÑÐ¸Ñ Ð°ÑÑÐ¸ÑÑ Ð±Ð°Ð»ÐµÑÐ° Ð² Ð¿ÑÐ¾ÑÐ»Ð¾Ð¼"/>
          <p:cNvPicPr>
            <a:picLocks noGrp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3347864" y="1412776"/>
            <a:ext cx="5184576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</TotalTime>
  <Words>74</Words>
  <Application>Microsoft Office PowerPoint</Application>
  <PresentationFormat>Экран (4:3)</PresentationFormat>
  <Paragraphs>13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Артист балета</vt:lpstr>
      <vt:lpstr>Артист балета  (танцОвщик или танцОвщица)</vt:lpstr>
      <vt:lpstr>Театр оперы и балета</vt:lpstr>
      <vt:lpstr>Балетный купальник  трико (балетные колготки) пуанты (женские балетные туфли)  пачка (корсаж с юбкой)</vt:lpstr>
      <vt:lpstr>Танцевальный класс, зеркала,  станок (поручни), музыка </vt:lpstr>
      <vt:lpstr>Артист балета под руководством балетмейстера или дирижера готовит партии (танцевальные номера) и исполняет их в театре, на гастролях </vt:lpstr>
      <vt:lpstr> Музыкальный слух, артистизм, гибкость тела, растяжка, координация движений;   бережно относиться к своему здоровью  ( без вредных привычек, не переохлаждаться), особенно беречь ноги</vt:lpstr>
      <vt:lpstr>Физическая выносливость,  трудолюбие, упорство,  дисциплинированность,  целеустремленность</vt:lpstr>
      <vt:lpstr>Участие в балетном или оперном спектакле (нематериальный труд) </vt:lpstr>
      <vt:lpstr>Балет возник при дворах как развитие торжественных спектаклей, которые ставились во время праздников </vt:lpstr>
      <vt:lpstr>Современный балет всё больше приближается к спорту, порой опережает в технике, но отстаёт в содержании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123</cp:lastModifiedBy>
  <cp:revision>37</cp:revision>
  <dcterms:created xsi:type="dcterms:W3CDTF">2019-04-22T11:00:04Z</dcterms:created>
  <dcterms:modified xsi:type="dcterms:W3CDTF">2021-03-26T15:04:35Z</dcterms:modified>
</cp:coreProperties>
</file>