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E5ED0-A546-4D6F-81C2-9C1D11E0E58F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E09264-093D-4BE0-801E-CE86E214A5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32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E09264-093D-4BE0-801E-CE86E214A50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307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B9C9-B440-4311-892D-CBDC3E3F8AE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960-5B42-4A8F-B679-3E92801F1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722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B9C9-B440-4311-892D-CBDC3E3F8AE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960-5B42-4A8F-B679-3E92801F1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981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B9C9-B440-4311-892D-CBDC3E3F8AE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960-5B42-4A8F-B679-3E92801F1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602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B9C9-B440-4311-892D-CBDC3E3F8AE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960-5B42-4A8F-B679-3E92801F1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410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B9C9-B440-4311-892D-CBDC3E3F8AE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960-5B42-4A8F-B679-3E92801F1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20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B9C9-B440-4311-892D-CBDC3E3F8AE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960-5B42-4A8F-B679-3E92801F1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884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B9C9-B440-4311-892D-CBDC3E3F8AE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960-5B42-4A8F-B679-3E92801F1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288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B9C9-B440-4311-892D-CBDC3E3F8AE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960-5B42-4A8F-B679-3E92801F1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66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B9C9-B440-4311-892D-CBDC3E3F8AE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960-5B42-4A8F-B679-3E92801F1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933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B9C9-B440-4311-892D-CBDC3E3F8AE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960-5B42-4A8F-B679-3E92801F1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857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4B9C9-B440-4311-892D-CBDC3E3F8AE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960-5B42-4A8F-B679-3E92801F1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725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4B9C9-B440-4311-892D-CBDC3E3F8AE8}" type="datetimeFigureOut">
              <a:rPr lang="ru-RU" smtClean="0"/>
              <a:t>26.10.2015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9E960-5B42-4A8F-B679-3E92801F13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013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 ?><Relationships xmlns="http://schemas.openxmlformats.org/package/2006/relationships"><Relationship Id="rId8" Target="../media/image6.jpeg" Type="http://schemas.openxmlformats.org/officeDocument/2006/relationships/image"/><Relationship Id="rId3" Target="https://ru.wikipedia.org/wiki/%D0%9E%D0%B2%D1%86%D0%B0" TargetMode="External" Type="http://schemas.openxmlformats.org/officeDocument/2006/relationships/hyperlink"/><Relationship Id="rId7" Target="../media/image5.jpeg" Type="http://schemas.openxmlformats.org/officeDocument/2006/relationships/image"/><Relationship Id="rId2" Target="https://ru.wikipedia.org/wiki/%D0%92%D0%BE%D0%BB%D0%BE%D1%81%D1%8B" TargetMode="External" Type="http://schemas.openxmlformats.org/officeDocument/2006/relationships/hyperlink"/><Relationship Id="rId1" Target="../slideLayouts/slideLayout7.xml" Type="http://schemas.openxmlformats.org/officeDocument/2006/relationships/slideLayout"/><Relationship Id="rId6" Target="../media/image4.jpeg" Type="http://schemas.openxmlformats.org/officeDocument/2006/relationships/image"/><Relationship Id="rId5" Target="https://ru.wikipedia.org/wiki/%D0%92%D0%B5%D1%80%D0%B1%D0%BB%D1%8E%D0%B4" TargetMode="External" Type="http://schemas.openxmlformats.org/officeDocument/2006/relationships/hyperlink"/><Relationship Id="rId4" Target="https://ru.wikipedia.org/wiki/%D0%9A%D0%BE%D0%B7%D0%B0" TargetMode="External" Type="http://schemas.openxmlformats.org/officeDocument/2006/relationships/hyperlink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commons.wikimedia.org/wiki/File:Wool.www.usda.gov.jpg?uselang=ru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0%B5%D0%BA%D1%81%D1%82%D0%B8%D0%BB%D1%8C%D0%BD%D1%8B%D0%B5_%D0%B2%D0%BE%D0%BB%D0%BE%D0%BA%D0%BD%D0%B0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u.wikipedia.org/wiki/%D0%A5%D0%BB%D0%BE%D0%BF%D1%87%D0%B0%D1%82%D0%BD%D0%B8%D0%BA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98884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ИЗ ЧЕГО СДЕЛАНА НАША ОДЕЖДА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Picture 2" descr="http://www.lookee.ru/f/0000/10/1b8e4fad9e2a45d7e4c7fdcf4a5746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59375"/>
            <a:ext cx="3177108" cy="489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lookee.ru/f/0000/10/3887ada127ae3a3ecfe170156dde67b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076" y="1959375"/>
            <a:ext cx="3177108" cy="489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lookee.ru/f/0000/10/c99943bd7fa88bda0297a6efb161f78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959375"/>
            <a:ext cx="3251775" cy="501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23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9553"/>
            <a:ext cx="89644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Хлопчатобумажные </a:t>
            </a:r>
            <a:r>
              <a:rPr lang="ru-RU" sz="3600" b="1" dirty="0" smtClean="0"/>
              <a:t>нити</a:t>
            </a:r>
          </a:p>
          <a:p>
            <a:endParaRPr lang="ru-RU" sz="1600" dirty="0"/>
          </a:p>
          <a:p>
            <a:r>
              <a:rPr lang="ru-RU" sz="3600" dirty="0"/>
              <a:t>Хлопчатобумажные нити перерабатывают в ткани или трикотаж. Из тканей шьют платья, рубашки и т.д.</a:t>
            </a:r>
          </a:p>
        </p:txBody>
      </p:sp>
      <p:pic>
        <p:nvPicPr>
          <p:cNvPr id="3" name="Рисунок 2" descr="http://xn--80akhkhqhng.xn--p1ai/images/proizvodstvo/pryazha/textile-priazh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9443" y="3645024"/>
            <a:ext cx="3984625" cy="2676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316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1" name="Рисунок 15" descr="Описание: http://poltava.avizinfo.com.ua/content/files/ukraine/201202/f_izobrazhenie_55_201222021112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3438525" cy="25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 rot="10800000" flipV="1">
            <a:off x="3851920" y="954553"/>
            <a:ext cx="529208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Хлопчатобумажная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ткань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7" name="Рисунок 16" descr="Описание: http://xn-----6kcacalfdsabqfph8awyfaqgbd3cszdie7l.xn--p1ai/published/publicdata/U241837ATAKE/attachments/SC/products_pictures/r_r2012834_300x300_en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0" y="2564904"/>
            <a:ext cx="2857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 rot="10800000" flipV="1">
            <a:off x="443499" y="4469905"/>
            <a:ext cx="5279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Летний костюм из хлопка для мальчика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00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-50682"/>
            <a:ext cx="660980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Нити, которые делают  химики</a:t>
            </a:r>
            <a:endParaRPr lang="ru-RU" sz="3600" dirty="0"/>
          </a:p>
          <a:p>
            <a:r>
              <a:rPr lang="ru-RU" sz="3600" dirty="0"/>
              <a:t>Шерсть и хлопок – это природные материалы. Однако, чтобы одеть всех людей на земле природных материалов не хватает. Поэтому люди научились </a:t>
            </a:r>
            <a:r>
              <a:rPr lang="ru-RU" sz="3600" dirty="0" smtClean="0"/>
              <a:t>вырабатыват</a:t>
            </a:r>
            <a:r>
              <a:rPr lang="ru-RU" sz="3600" dirty="0"/>
              <a:t>ь</a:t>
            </a:r>
            <a:r>
              <a:rPr lang="ru-RU" sz="3600" dirty="0" smtClean="0"/>
              <a:t>  нити, применяя химию, из древесины и назвали их искусственными.</a:t>
            </a:r>
          </a:p>
          <a:p>
            <a:r>
              <a:rPr lang="ru-RU" sz="3600" dirty="0" smtClean="0"/>
              <a:t>Эти нити близки по свойствам к природным. Самые известные из них  называют вискозными. </a:t>
            </a:r>
            <a:endParaRPr lang="ru-RU" sz="3600" dirty="0"/>
          </a:p>
        </p:txBody>
      </p:sp>
      <p:pic>
        <p:nvPicPr>
          <p:cNvPr id="3074" name="Picture 2" descr="http://pngimg.com/upload/tree_PNG23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548680"/>
            <a:ext cx="2557967" cy="6823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903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cdn.lenta.ru/images/0000/0103/000001038641/pic_13585429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51920" cy="261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30021" y="54486"/>
            <a:ext cx="9360918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				    </a:t>
            </a:r>
            <a:r>
              <a:rPr lang="ru-RU" sz="3600" b="1" dirty="0" smtClean="0"/>
              <a:t>Нити</a:t>
            </a:r>
            <a:r>
              <a:rPr lang="ru-RU" sz="3600" b="1" dirty="0"/>
              <a:t>, которые делают  </a:t>
            </a:r>
            <a:r>
              <a:rPr lang="ru-RU" sz="3600" b="1" dirty="0" smtClean="0"/>
              <a:t>						химики</a:t>
            </a:r>
            <a:endParaRPr lang="ru-RU" sz="3600" dirty="0"/>
          </a:p>
          <a:p>
            <a:r>
              <a:rPr lang="ru-RU" sz="3600" b="1" dirty="0" smtClean="0"/>
              <a:t>					Синтетические нити </a:t>
            </a:r>
          </a:p>
          <a:p>
            <a:endParaRPr lang="ru-RU" sz="1200" b="1" dirty="0" smtClean="0"/>
          </a:p>
          <a:p>
            <a:r>
              <a:rPr lang="ru-RU" sz="3600" dirty="0" smtClean="0"/>
              <a:t>				  Потом люди изобрели как</a:t>
            </a:r>
            <a:r>
              <a:rPr lang="ru-RU" sz="3600" dirty="0"/>
              <a:t> </a:t>
            </a:r>
            <a:r>
              <a:rPr lang="ru-RU" sz="3600" dirty="0" smtClean="0"/>
              <a:t>делать из </a:t>
            </a:r>
            <a:r>
              <a:rPr lang="ru-RU" sz="3600" dirty="0"/>
              <a:t>нефти и газа </a:t>
            </a:r>
            <a:r>
              <a:rPr lang="ru-RU" sz="3600" dirty="0" smtClean="0"/>
              <a:t>	разные </a:t>
            </a:r>
            <a:r>
              <a:rPr lang="ru-RU" sz="3600" dirty="0"/>
              <a:t>нити, в том числе похожие на хлопок и шерсть.  </a:t>
            </a:r>
            <a:endParaRPr lang="ru-RU" sz="3600" dirty="0" smtClean="0"/>
          </a:p>
          <a:p>
            <a:r>
              <a:rPr lang="ru-RU" sz="3600" dirty="0" smtClean="0"/>
              <a:t>Их </a:t>
            </a:r>
            <a:r>
              <a:rPr lang="ru-RU" sz="3600" dirty="0"/>
              <a:t>называют синтетическими. Но по свойствам эти материалы уступают природным. Они не так хорошо, как шерсть, сохраняют тепло зимой.  И не так хорошо, как хлопок, дают ощущение комфорта человеку летом.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4143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evastopol.seevogue.com/uploads/products/4871/RskkqsEia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0648"/>
            <a:ext cx="2686050" cy="40290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60642" y="1040306"/>
            <a:ext cx="60258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Куртка для мальчика из  синтетической ткани (полиэфира)</a:t>
            </a:r>
            <a:endParaRPr lang="ru-RU" sz="3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0642" y="0"/>
            <a:ext cx="90833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Из синтетических нитей </a:t>
            </a:r>
            <a:r>
              <a:rPr lang="ru-RU" sz="3600" dirty="0"/>
              <a:t>делают плащи и куртки. </a:t>
            </a:r>
            <a:endParaRPr lang="ru-RU" sz="3600" dirty="0"/>
          </a:p>
        </p:txBody>
      </p:sp>
      <p:pic>
        <p:nvPicPr>
          <p:cNvPr id="2050" name="Picture 2" descr="http://www.lookee.ru/f/0000/10/ca40d5ad1da492ffa5a0ba8a552ff6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1" y="2794632"/>
            <a:ext cx="3012945" cy="404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91880" y="4491791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/>
              <a:t>Куртка для </a:t>
            </a:r>
            <a:r>
              <a:rPr lang="ru-RU" sz="3600" b="1" dirty="0" smtClean="0"/>
              <a:t>девочки из  </a:t>
            </a:r>
            <a:r>
              <a:rPr lang="ru-RU" sz="3600" b="1" dirty="0"/>
              <a:t>синтетической ткани (полиэфира)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8153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-1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/>
              <a:t>Шерсть</a:t>
            </a:r>
            <a:r>
              <a:rPr lang="ru-RU" sz="2800" dirty="0"/>
              <a:t> — это собранный для переработки </a:t>
            </a:r>
            <a:r>
              <a:rPr lang="ru-RU" sz="2800" u="sng" dirty="0">
                <a:hlinkClick r:id="rId2" tooltip="Волосы"/>
              </a:rPr>
              <a:t>волосяной</a:t>
            </a:r>
            <a:r>
              <a:rPr lang="ru-RU" sz="2800" dirty="0"/>
              <a:t> покров животных (</a:t>
            </a:r>
            <a:r>
              <a:rPr lang="ru-RU" sz="2800" u="sng" dirty="0">
                <a:hlinkClick r:id="rId3" tooltip="Овца"/>
              </a:rPr>
              <a:t>овец</a:t>
            </a:r>
            <a:r>
              <a:rPr lang="ru-RU" sz="2800" dirty="0"/>
              <a:t>, </a:t>
            </a:r>
            <a:r>
              <a:rPr lang="ru-RU" sz="2800" u="sng" dirty="0">
                <a:hlinkClick r:id="rId4" tooltip="Коза"/>
              </a:rPr>
              <a:t>коз</a:t>
            </a:r>
            <a:r>
              <a:rPr lang="ru-RU" sz="2800" dirty="0"/>
              <a:t>, </a:t>
            </a:r>
            <a:r>
              <a:rPr lang="ru-RU" sz="2800" u="sng" dirty="0">
                <a:hlinkClick r:id="rId5" tooltip="Верблюд"/>
              </a:rPr>
              <a:t>верблюдов</a:t>
            </a:r>
            <a:r>
              <a:rPr lang="ru-RU" sz="2800" dirty="0"/>
              <a:t> и других). Основное полезное для человека свойство материалов из шерсти, что они обладают хорошими теплозащитными свойствами, то есть хорошо сохраняют тепло. В то же время, они хорошо впитывают влагу. Зимой человеку очень комфортно в шерстяных изделиях. </a:t>
            </a:r>
          </a:p>
        </p:txBody>
      </p:sp>
      <p:pic>
        <p:nvPicPr>
          <p:cNvPr id="5" name="Рисунок 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8" y="3512939"/>
            <a:ext cx="2309854" cy="1932286"/>
          </a:xfrm>
          <a:prstGeom prst="rect">
            <a:avLst/>
          </a:prstGeom>
          <a:noFill/>
        </p:spPr>
      </p:pic>
      <p:pic>
        <p:nvPicPr>
          <p:cNvPr id="2050" name="Picture 2" descr="http://www.molomo.ru/img/camel_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957" y="4056112"/>
            <a:ext cx="4202832" cy="280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082" y="4865752"/>
            <a:ext cx="2880320" cy="199224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254947" y="3871446"/>
            <a:ext cx="13118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Овечка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898" y="5492898"/>
            <a:ext cx="367800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Ангорские </a:t>
            </a:r>
            <a:r>
              <a:rPr lang="ru-RU" sz="2800" b="1" dirty="0" smtClean="0"/>
              <a:t>козы    </a:t>
            </a:r>
          </a:p>
          <a:p>
            <a:pPr algn="r"/>
            <a:r>
              <a:rPr lang="ru-RU" sz="2800" b="1" dirty="0"/>
              <a:t>	</a:t>
            </a:r>
            <a:r>
              <a:rPr lang="ru-RU" sz="2800" b="1" dirty="0" smtClean="0"/>
              <a:t>		   Верблюд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0251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188059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Овца, основной источник шерсти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Рисунок 4" descr="Описание: https://upload.wikimedia.org/wikipedia/commons/thumb/a/a4/Wool.www.usda.gov.jpg/220px-Wool.www.usda.gov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59" y="1124744"/>
            <a:ext cx="4250641" cy="184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-539750" y="1828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29232" y="1762593"/>
            <a:ext cx="252101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Состриженная </a:t>
            </a:r>
            <a:endParaRPr lang="ru-RU" sz="2800" b="1" dirty="0" smtClean="0"/>
          </a:p>
          <a:p>
            <a:r>
              <a:rPr lang="ru-RU" sz="2800" b="1" dirty="0" smtClean="0"/>
              <a:t>шерсть </a:t>
            </a:r>
            <a:r>
              <a:rPr lang="ru-RU" sz="2800" b="1" dirty="0"/>
              <a:t>овцы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2048" y="4276253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/>
              <a:t>На фабриках из состриженной шерсти животных прядут нити</a:t>
            </a:r>
            <a:endParaRPr lang="ru-RU" sz="2800" dirty="0"/>
          </a:p>
        </p:txBody>
      </p:sp>
      <p:pic>
        <p:nvPicPr>
          <p:cNvPr id="7" name="Рисунок 6" descr="http://www.knit.com.ua/wp-content/uploads/2014/11/3870617_3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8" y="4057650"/>
            <a:ext cx="4267200" cy="2800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4033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165040"/>
            <a:ext cx="43342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Нити на фабриках перерабатывают в ткани или </a:t>
            </a:r>
            <a:r>
              <a:rPr lang="ru-RU" sz="2800" b="1" dirty="0" smtClean="0"/>
              <a:t>трикотаж</a:t>
            </a:r>
            <a:endParaRPr lang="ru-RU" sz="2800" b="1" dirty="0"/>
          </a:p>
        </p:txBody>
      </p:sp>
      <p:pic>
        <p:nvPicPr>
          <p:cNvPr id="3" name="Рисунок 2" descr="http://censuri.net/images/Nov/19/388c17eaa0e0173d958d36b3a04fd93e/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617" y="0"/>
            <a:ext cx="4133850" cy="310007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376382" y="2132856"/>
            <a:ext cx="29490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Шерстяные ткани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0810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25252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тканей на швейных фабриках шьют пальто, костюмы, брюки и т.д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0810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3884580"/>
            <a:ext cx="6366358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тканей на швейных фабриках шьют пальто, костюмы, брюки и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т.д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0810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0" name="Рисунок 7" descr="Описание: http://img.nanfqz.org/kf/HTB1WCfxGpXXXXa7XXXXq6xXFXXX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286" y="3409950"/>
            <a:ext cx="3265714" cy="34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 rot="10800000" flipV="1">
            <a:off x="-32617" y="6248413"/>
            <a:ext cx="554072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Пальто из шерсти для мальчика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83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Рисунок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121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6480212" y="1640984"/>
            <a:ext cx="2663788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Пальто из шерсти для девочки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1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49974" y="457200"/>
            <a:ext cx="5580112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0810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трикотажных фабриках из шерстяных нитей вяжут свитера, кофточки, колготки и другие изделия.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0810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5" name="Рисунок 10" descr="Описание: http://images.wildberries.ru/big/new/1080000/1085341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302895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57051" y="4730553"/>
            <a:ext cx="554379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Свитер из шерсти 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мальчика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52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1" descr="Описание: https://upload.wikimedia.org/wikipedia/commons/thumb/6/68/CottonPlant.JPG/220px-CottonPla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-27384"/>
            <a:ext cx="763284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395535" y="3717032"/>
            <a:ext cx="8604447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0810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Хло́пок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—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 tooltip="Текстильные волокна"/>
              </a:rPr>
              <a:t>волокно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растительного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происхождения, покрывающее семена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 tooltip="Хлопчатник"/>
              </a:rPr>
              <a:t>хлопчатника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Материалы из хлопка хорошо впитывают влагу и хорошо ее отдают. Летом человеку очень комфортно в хлопчатобумажной  одежде.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Но хлопок не обладает такими теплозащитными свойствами, как шерсть. Поэтому, изделия из хлопка больше предназначены для лета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96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Рисунок 12" descr="Описание: https://upload.wikimedia.org/wikipedia/commons/thumb/c/c7/Vegetable_lamb_%28Lee%2C_1887%29.jpg/220px-Vegetable_lamb_%28Lee%2C_1887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74368"/>
            <a:ext cx="353377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 rot="10800000" flipV="1">
            <a:off x="4145335" y="5325014"/>
            <a:ext cx="473158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Воображаемое дерево с овечками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 rot="10800000" flipV="1">
            <a:off x="323528" y="-263174"/>
            <a:ext cx="8244408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0810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Хлопчатник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0810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Хлопок растет не везде, только в теплых краях, поэтому в давние времена не все люди знали происхождение хлопка. Некоторые думали, что есть такие растения, на которые вырастают овечки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Близок к хлопку и лен, который называют северным хлопком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49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57873" y="5103674"/>
            <a:ext cx="8659687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Собранный на полях хлопчатник перерабатывают на фабриках в нити.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0810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7" name="Рисунок 13" descr="Описание: sav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20688"/>
            <a:ext cx="6139408" cy="4097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-539750" y="3305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13680"/>
            <a:ext cx="44803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Текстильная фабрика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3602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265</Words>
  <Application>Microsoft Office PowerPoint</Application>
  <PresentationFormat>Экран (4:3)</PresentationFormat>
  <Paragraphs>45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ИЗ ЧЕГО СДЕЛАНА НАША ОДЕЖДА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 &amp; SanBuild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чего сделана наша одежда</dc:title>
  <dc:creator>Ulius</dc:creator>
  <cp:lastModifiedBy>Ulius</cp:lastModifiedBy>
  <cp:revision>14</cp:revision>
  <dcterms:created xsi:type="dcterms:W3CDTF">2015-10-26T16:31:04Z</dcterms:created>
  <dcterms:modified xsi:type="dcterms:W3CDTF">2015-10-26T19:02:56Z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884411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