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8" r:id="rId3"/>
    <p:sldId id="267" r:id="rId4"/>
    <p:sldId id="269" r:id="rId5"/>
    <p:sldId id="270" r:id="rId6"/>
    <p:sldId id="271" r:id="rId7"/>
    <p:sldId id="27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AMA\Desktop\ширмы все\ширмы4\космическая станция\космическая станция\космическая станция малый формат\середина внутренняя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4589667" cy="6858001"/>
          </a:xfrm>
          <a:prstGeom prst="rect">
            <a:avLst/>
          </a:prstGeom>
          <a:noFill/>
        </p:spPr>
      </p:pic>
      <p:pic>
        <p:nvPicPr>
          <p:cNvPr id="3" name="Picture 3" descr="C:\Users\MAMA\Desktop\ширмы все\ширмы4\космическая станция\космическая станция\космическая станция малый формат\середина внутренняя (2).jpg"/>
          <p:cNvPicPr>
            <a:picLocks noChangeAspect="1" noChangeArrowheads="1"/>
          </p:cNvPicPr>
          <p:nvPr/>
        </p:nvPicPr>
        <p:blipFill>
          <a:blip r:embed="rId3" cstate="print"/>
          <a:srcRect r="3191"/>
          <a:stretch>
            <a:fillRect/>
          </a:stretch>
        </p:blipFill>
        <p:spPr bwMode="auto">
          <a:xfrm>
            <a:off x="4520651" y="0"/>
            <a:ext cx="462334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MAMA\Desktop\ширмы все\космос\Низ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36"/>
            <a:ext cx="9144000" cy="6852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75000"/>
              </a:schemeClr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MA\Desktop\для меня\картотека\родителям\kartinkiprokosmos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5" y="193184"/>
            <a:ext cx="4786346" cy="6471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75000"/>
              </a:schemeClr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для меня\картотека\родителям\orientirovka-v-prostranstv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42590"/>
            <a:ext cx="4429156" cy="62676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AMA\Desktop\ширмы все\космос\Центр А3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75000"/>
              </a:schemeClr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MA\Desktop\ширмы все\ширмы4\космическая станция\космическая станция\космическая станция малый формат\боковушка внешняя лев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14290"/>
            <a:ext cx="5572164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MAMA\Desktop\ширмы все\ширмы3\в мире насекомых (макет)\в мире насекомых (макет)\середина внешняя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88"/>
            <a:ext cx="4640052" cy="6643712"/>
          </a:xfrm>
          <a:prstGeom prst="rect">
            <a:avLst/>
          </a:prstGeom>
          <a:noFill/>
        </p:spPr>
      </p:pic>
      <p:pic>
        <p:nvPicPr>
          <p:cNvPr id="3076" name="Picture 4" descr="C:\Users\MAMA\Desktop\ширмы все\ширмы3\в мире насекомых (макет)\в мире насекомых (макет)\середина внешняя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30" y="209395"/>
            <a:ext cx="4643470" cy="66486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0</Words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MAMA</dc:creator>
  <cp:lastModifiedBy>MAMA</cp:lastModifiedBy>
  <cp:revision>22</cp:revision>
  <dcterms:created xsi:type="dcterms:W3CDTF">2021-02-25T19:32:31Z</dcterms:created>
  <dcterms:modified xsi:type="dcterms:W3CDTF">2021-04-08T19:54:35Z</dcterms:modified>
</cp:coreProperties>
</file>