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1069181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8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98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21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5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4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8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660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03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83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00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97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9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EE2A9-AFAD-40C6-92C6-912A15853E9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43A64-2F45-4A7A-8486-2770D8502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86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8749"/>
            <a:ext cx="10682405" cy="752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866759" y="2042836"/>
            <a:ext cx="8958294" cy="3474003"/>
          </a:xfrm>
          <a:prstGeom prst="rect">
            <a:avLst/>
          </a:prstGeom>
        </p:spPr>
        <p:txBody>
          <a:bodyPr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</a:p>
          <a:p>
            <a:pPr algn="ctr"/>
            <a:r>
              <a:rPr lang="ru-RU" sz="8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дню космонавтики</a:t>
            </a:r>
            <a:endParaRPr lang="ru-RU" sz="8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0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8749"/>
            <a:ext cx="10682405" cy="752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7dach.ru/uploads/images/00/00/71/2014/02/14/9dc2da.jpg"/>
          <p:cNvSpPr>
            <a:spLocks noChangeAspect="1" noChangeArrowheads="1"/>
          </p:cNvSpPr>
          <p:nvPr/>
        </p:nvSpPr>
        <p:spPr bwMode="auto">
          <a:xfrm>
            <a:off x="477615" y="-159244"/>
            <a:ext cx="335986" cy="33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ru-RU" sz="1984"/>
          </a:p>
        </p:txBody>
      </p:sp>
      <p:sp>
        <p:nvSpPr>
          <p:cNvPr id="5" name="AutoShape 5" descr="https://7dach.ru/uploads/images/00/00/71/2014/02/14/9dc2da.jpg"/>
          <p:cNvSpPr>
            <a:spLocks noChangeAspect="1" noChangeArrowheads="1"/>
          </p:cNvSpPr>
          <p:nvPr/>
        </p:nvSpPr>
        <p:spPr bwMode="auto">
          <a:xfrm>
            <a:off x="645608" y="8749"/>
            <a:ext cx="335986" cy="33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ru-RU" sz="1984"/>
          </a:p>
        </p:txBody>
      </p:sp>
      <p:sp>
        <p:nvSpPr>
          <p:cNvPr id="6" name="AutoShape 6" descr="https://b1.m24.ru/c/902334.jpg"/>
          <p:cNvSpPr>
            <a:spLocks noChangeAspect="1" noChangeArrowheads="1"/>
          </p:cNvSpPr>
          <p:nvPr/>
        </p:nvSpPr>
        <p:spPr bwMode="auto">
          <a:xfrm>
            <a:off x="813601" y="176742"/>
            <a:ext cx="335986" cy="33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ru-RU" sz="1984"/>
          </a:p>
        </p:txBody>
      </p:sp>
      <p:sp>
        <p:nvSpPr>
          <p:cNvPr id="8" name="AutoShape 2" descr="https://chudesamag.ru/wp-content/uploads/2012/08/earth_moon.jpg"/>
          <p:cNvSpPr>
            <a:spLocks noChangeAspect="1" noChangeArrowheads="1"/>
          </p:cNvSpPr>
          <p:nvPr/>
        </p:nvSpPr>
        <p:spPr bwMode="auto">
          <a:xfrm>
            <a:off x="981593" y="344735"/>
            <a:ext cx="335986" cy="33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ru-RU" sz="1984"/>
          </a:p>
        </p:txBody>
      </p:sp>
      <p:sp>
        <p:nvSpPr>
          <p:cNvPr id="9" name="AutoShape 4" descr="https://chudesamag.ru/wp-content/uploads/2012/08/earth_moon.jpg"/>
          <p:cNvSpPr>
            <a:spLocks noChangeAspect="1" noChangeArrowheads="1"/>
          </p:cNvSpPr>
          <p:nvPr/>
        </p:nvSpPr>
        <p:spPr bwMode="auto">
          <a:xfrm>
            <a:off x="1149586" y="512727"/>
            <a:ext cx="335986" cy="33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0796" tIns="50398" rIns="100796" bIns="50398" numCol="1" anchor="t" anchorCtr="0" compatLnSpc="1">
            <a:prstTxWarp prst="textNoShape">
              <a:avLst/>
            </a:prstTxWarp>
          </a:bodyPr>
          <a:lstStyle/>
          <a:p>
            <a:endParaRPr lang="ru-RU" sz="1984"/>
          </a:p>
        </p:txBody>
      </p:sp>
      <p:grpSp>
        <p:nvGrpSpPr>
          <p:cNvPr id="10" name="Группа 9"/>
          <p:cNvGrpSpPr/>
          <p:nvPr/>
        </p:nvGrpSpPr>
        <p:grpSpPr>
          <a:xfrm>
            <a:off x="572849" y="2142031"/>
            <a:ext cx="9535586" cy="4830899"/>
            <a:chOff x="-1180208" y="1939516"/>
            <a:chExt cx="9424616" cy="43862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0522" y="1939516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1403648" y="1939516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2273673" y="1939516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 dirty="0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131840" y="1939516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4013919" y="1939516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860032" y="1943212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5730057" y="1943212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6588224" y="1943212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7470303" y="1943212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436910" y="270966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306935" y="272236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165102" y="272236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4047181" y="272236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4893294" y="2726060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5763319" y="2713360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2306935" y="343098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3165102" y="343098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4047181" y="343098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4893294" y="3434680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306935" y="417028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0" name="Скругленный прямоугольник 29"/>
            <p:cNvSpPr/>
            <p:nvPr/>
          </p:nvSpPr>
          <p:spPr>
            <a:xfrm>
              <a:off x="3165102" y="417028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4047181" y="417028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4893294" y="417398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-1180208" y="490120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-307082" y="490120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562943" y="490120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421110" y="490120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2303189" y="490120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-313730" y="566124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4" name="Скругленный прямоугольник 43"/>
            <p:cNvSpPr/>
            <p:nvPr/>
          </p:nvSpPr>
          <p:spPr>
            <a:xfrm>
              <a:off x="556295" y="567394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1414462" y="567394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2296541" y="5673948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7" name="Скругленный прямоугольник 46"/>
            <p:cNvSpPr/>
            <p:nvPr/>
          </p:nvSpPr>
          <p:spPr>
            <a:xfrm>
              <a:off x="3142654" y="567764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4012679" y="5664944"/>
              <a:ext cx="774105" cy="648072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984"/>
            </a:p>
          </p:txBody>
        </p:sp>
      </p:grpSp>
      <p:sp>
        <p:nvSpPr>
          <p:cNvPr id="7168" name="TextBox 7167"/>
          <p:cNvSpPr txBox="1"/>
          <p:nvPr/>
        </p:nvSpPr>
        <p:spPr>
          <a:xfrm>
            <a:off x="4021675" y="2102710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1</a:t>
            </a:r>
            <a:endParaRPr lang="ru-RU" sz="1984" dirty="0"/>
          </a:p>
        </p:txBody>
      </p:sp>
      <p:sp>
        <p:nvSpPr>
          <p:cNvPr id="52" name="TextBox 51"/>
          <p:cNvSpPr txBox="1"/>
          <p:nvPr/>
        </p:nvSpPr>
        <p:spPr>
          <a:xfrm>
            <a:off x="2303722" y="2160225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2</a:t>
            </a:r>
            <a:endParaRPr lang="ru-RU" sz="1984" dirty="0"/>
          </a:p>
        </p:txBody>
      </p:sp>
      <p:sp>
        <p:nvSpPr>
          <p:cNvPr id="53" name="TextBox 52"/>
          <p:cNvSpPr txBox="1"/>
          <p:nvPr/>
        </p:nvSpPr>
        <p:spPr>
          <a:xfrm>
            <a:off x="3220782" y="3008320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28162" y="3759623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4</a:t>
            </a:r>
            <a:endParaRPr lang="ru-RU" sz="1984" dirty="0"/>
          </a:p>
        </p:txBody>
      </p:sp>
      <p:sp>
        <p:nvSpPr>
          <p:cNvPr id="55" name="TextBox 54"/>
          <p:cNvSpPr txBox="1"/>
          <p:nvPr/>
        </p:nvSpPr>
        <p:spPr>
          <a:xfrm>
            <a:off x="4090535" y="4552811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5</a:t>
            </a:r>
            <a:endParaRPr lang="ru-RU" sz="1984" dirty="0"/>
          </a:p>
        </p:txBody>
      </p:sp>
      <p:sp>
        <p:nvSpPr>
          <p:cNvPr id="56" name="TextBox 55"/>
          <p:cNvSpPr txBox="1"/>
          <p:nvPr/>
        </p:nvSpPr>
        <p:spPr>
          <a:xfrm>
            <a:off x="572849" y="5404071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66802" y="6259153"/>
            <a:ext cx="212974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84" dirty="0"/>
              <a:t>7</a:t>
            </a:r>
            <a:endParaRPr lang="ru-RU" sz="1984" dirty="0"/>
          </a:p>
        </p:txBody>
      </p:sp>
      <p:sp>
        <p:nvSpPr>
          <p:cNvPr id="58" name="Заголовок 2"/>
          <p:cNvSpPr>
            <a:spLocks noGrp="1"/>
          </p:cNvSpPr>
          <p:nvPr>
            <p:ph type="ctrTitle"/>
          </p:nvPr>
        </p:nvSpPr>
        <p:spPr>
          <a:xfrm>
            <a:off x="1066240" y="-188937"/>
            <a:ext cx="8567632" cy="162043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4067398" y="2142032"/>
            <a:ext cx="816874" cy="4826828"/>
            <a:chOff x="3412160" y="1943212"/>
            <a:chExt cx="741053" cy="4378811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3412160" y="1943212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с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0" name="Скругленный прямоугольник 59"/>
            <p:cNvSpPr/>
            <p:nvPr/>
          </p:nvSpPr>
          <p:spPr>
            <a:xfrm>
              <a:off x="3442690" y="2725400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о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1" name="Скругленный прямоугольник 60"/>
            <p:cNvSpPr/>
            <p:nvPr/>
          </p:nvSpPr>
          <p:spPr>
            <a:xfrm>
              <a:off x="3442690" y="3433423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л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3442690" y="4172104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н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3439252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ц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4" name="Скругленный прямоугольник 63"/>
            <p:cNvSpPr/>
            <p:nvPr/>
          </p:nvSpPr>
          <p:spPr>
            <a:xfrm>
              <a:off x="3433150" y="5674497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е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2303722" y="2142030"/>
            <a:ext cx="7804713" cy="717849"/>
            <a:chOff x="1812186" y="1943211"/>
            <a:chExt cx="7080294" cy="651220"/>
          </a:xfrm>
        </p:grpSpPr>
        <p:sp>
          <p:nvSpPr>
            <p:cNvPr id="66" name="Скругленный прямоугольник 65"/>
            <p:cNvSpPr/>
            <p:nvPr/>
          </p:nvSpPr>
          <p:spPr>
            <a:xfrm>
              <a:off x="1812186" y="1943212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к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2613596" y="1943212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о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Скругленный прямоугольник 67"/>
            <p:cNvSpPr/>
            <p:nvPr/>
          </p:nvSpPr>
          <p:spPr>
            <a:xfrm>
              <a:off x="4199840" y="1943211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м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Скругленный прямоугольник 68"/>
            <p:cNvSpPr/>
            <p:nvPr/>
          </p:nvSpPr>
          <p:spPr>
            <a:xfrm>
              <a:off x="5009469" y="1943212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о</a:t>
              </a:r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5786085" y="1946905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н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1" name="Скругленный прямоугольник 70"/>
            <p:cNvSpPr/>
            <p:nvPr/>
          </p:nvSpPr>
          <p:spPr>
            <a:xfrm>
              <a:off x="6584649" y="1946905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а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7372329" y="1946905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в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8181957" y="1946905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т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3412160" y="1943212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с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4101051" y="3784713"/>
            <a:ext cx="3400033" cy="717848"/>
            <a:chOff x="3442690" y="3433423"/>
            <a:chExt cx="3084448" cy="651219"/>
          </a:xfrm>
        </p:grpSpPr>
        <p:sp>
          <p:nvSpPr>
            <p:cNvPr id="76" name="Скругленный прямоугольник 75"/>
            <p:cNvSpPr/>
            <p:nvPr/>
          </p:nvSpPr>
          <p:spPr>
            <a:xfrm>
              <a:off x="4230370" y="3433423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у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039999" y="3433423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н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5816615" y="3437116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а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79" name="Скругленный прямоугольник 78"/>
            <p:cNvSpPr/>
            <p:nvPr/>
          </p:nvSpPr>
          <p:spPr>
            <a:xfrm>
              <a:off x="3442690" y="3433423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л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380" y="2737055"/>
            <a:ext cx="5517512" cy="145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7" name="Группа 86"/>
          <p:cNvGrpSpPr/>
          <p:nvPr/>
        </p:nvGrpSpPr>
        <p:grpSpPr>
          <a:xfrm>
            <a:off x="4101051" y="4598972"/>
            <a:ext cx="3400033" cy="717848"/>
            <a:chOff x="3442690" y="4172104"/>
            <a:chExt cx="3084448" cy="651219"/>
          </a:xfrm>
        </p:grpSpPr>
        <p:sp>
          <p:nvSpPr>
            <p:cNvPr id="88" name="Скругленный прямоугольник 87"/>
            <p:cNvSpPr/>
            <p:nvPr/>
          </p:nvSpPr>
          <p:spPr>
            <a:xfrm>
              <a:off x="4230370" y="4172104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е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5039999" y="4172104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б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5816615" y="4175797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о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1" name="Скругленный прямоугольник 90"/>
            <p:cNvSpPr/>
            <p:nvPr/>
          </p:nvSpPr>
          <p:spPr>
            <a:xfrm>
              <a:off x="3442690" y="4172104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н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572849" y="5403996"/>
            <a:ext cx="4307632" cy="713778"/>
            <a:chOff x="241969" y="4902408"/>
            <a:chExt cx="3907806" cy="647526"/>
          </a:xfrm>
        </p:grpSpPr>
        <p:sp>
          <p:nvSpPr>
            <p:cNvPr id="93" name="Скругленный прямоугольник 92"/>
            <p:cNvSpPr/>
            <p:nvPr/>
          </p:nvSpPr>
          <p:spPr>
            <a:xfrm>
              <a:off x="241969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м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1043379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е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1841944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с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2629624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я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97" name="Скругленный прямоугольник 96"/>
            <p:cNvSpPr/>
            <p:nvPr/>
          </p:nvSpPr>
          <p:spPr>
            <a:xfrm>
              <a:off x="3439252" y="49024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ц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1449530" y="6241094"/>
            <a:ext cx="5160569" cy="731836"/>
            <a:chOff x="1037278" y="5661808"/>
            <a:chExt cx="4681575" cy="663908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1037278" y="5661808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р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1835842" y="5674497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а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101" name="Скругленный прямоугольник 100"/>
            <p:cNvSpPr/>
            <p:nvPr/>
          </p:nvSpPr>
          <p:spPr>
            <a:xfrm>
              <a:off x="2623522" y="5674497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к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102" name="Скругленный прямоугольник 101"/>
            <p:cNvSpPr/>
            <p:nvPr/>
          </p:nvSpPr>
          <p:spPr>
            <a:xfrm>
              <a:off x="3433150" y="5674497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е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103" name="Скругленный прямоугольник 102"/>
            <p:cNvSpPr/>
            <p:nvPr/>
          </p:nvSpPr>
          <p:spPr>
            <a:xfrm>
              <a:off x="4209766" y="5678190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т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5008330" y="5665501"/>
              <a:ext cx="710523" cy="64752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291" b="1" dirty="0">
                  <a:solidFill>
                    <a:srgbClr val="C00000"/>
                  </a:solidFill>
                </a:rPr>
                <a:t>а</a:t>
              </a:r>
              <a:endParaRPr lang="ru-RU" sz="5291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43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Мои документы\ЛОГОПЕД\MБДОУ детский сад N 22\av-651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" y="0"/>
            <a:ext cx="10682405" cy="752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1706" y="295541"/>
            <a:ext cx="546593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383540">
              <a:tabLst>
                <a:tab pos="82042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1.Голубой	 платок </a:t>
            </a:r>
          </a:p>
          <a:p>
            <a:pPr marL="12700" marR="383540">
              <a:tabLst>
                <a:tab pos="82042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колобок. </a:t>
            </a:r>
          </a:p>
          <a:p>
            <a:pPr marL="12700" marR="383540">
              <a:tabLst>
                <a:tab pos="82042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небу катается </a:t>
            </a:r>
          </a:p>
          <a:p>
            <a:pPr marL="12700" marR="383540">
              <a:tabLst>
                <a:tab pos="82042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 улыбается.</a:t>
            </a:r>
          </a:p>
          <a:p>
            <a:pPr marL="12700">
              <a:tabLst>
                <a:tab pos="18351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2.Он не летчик, не пилот, </a:t>
            </a:r>
          </a:p>
          <a:p>
            <a:pPr marL="12700">
              <a:tabLst>
                <a:tab pos="18351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ведет не самолет,</a:t>
            </a:r>
          </a:p>
          <a:p>
            <a:pPr marL="12700" marR="267335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огромную ракету. </a:t>
            </a:r>
          </a:p>
          <a:p>
            <a:pPr marL="12700" marR="267335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кто, скажите это?</a:t>
            </a:r>
          </a:p>
          <a:p>
            <a:pPr>
              <a:tabLst>
                <a:tab pos="19558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 космосе сквозь толщу лет Ледяной летит объект.             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 его - полоска света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tabLst>
                <a:tab pos="19558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его...</a:t>
            </a:r>
          </a:p>
          <a:p>
            <a:pPr>
              <a:tabLst>
                <a:tab pos="195580" algn="l"/>
              </a:tabLst>
            </a:pP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48288" y="295541"/>
            <a:ext cx="5343525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algn="just">
              <a:spcAft>
                <a:spcPts val="0"/>
              </a:spcAft>
              <a:tabLst>
                <a:tab pos="78676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4.Волчок,	волчок, </a:t>
            </a:r>
          </a:p>
          <a:p>
            <a:pPr marL="12700" algn="just">
              <a:spcAft>
                <a:spcPts val="0"/>
              </a:spcAft>
              <a:tabLst>
                <a:tab pos="78676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другой бочок. </a:t>
            </a:r>
          </a:p>
          <a:p>
            <a:pPr marL="12700" algn="just">
              <a:spcAft>
                <a:spcPts val="0"/>
              </a:spcAft>
              <a:tabLst>
                <a:tab pos="78676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бок не покажу, </a:t>
            </a:r>
          </a:p>
          <a:p>
            <a:pPr marL="12700" algn="just">
              <a:spcAft>
                <a:spcPts val="0"/>
              </a:spcAft>
              <a:tabLst>
                <a:tab pos="786765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привязанный хожу.</a:t>
            </a:r>
          </a:p>
          <a:p>
            <a:pPr algn="just">
              <a:spcAft>
                <a:spcPts val="0"/>
              </a:spcAft>
              <a:tabLst>
                <a:tab pos="18923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Оно - наш дом, мы под ним живем.</a:t>
            </a:r>
          </a:p>
          <a:p>
            <a:pPr marL="12700" algn="just">
              <a:spcAft>
                <a:spcPts val="0"/>
              </a:spcAft>
              <a:tabLst>
                <a:tab pos="18034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У бабушки над избушкой висит хлеба краюшка.</a:t>
            </a:r>
          </a:p>
          <a:p>
            <a:pPr marL="12700" algn="just">
              <a:spcAft>
                <a:spcPts val="0"/>
              </a:spcAft>
              <a:tabLst>
                <a:tab pos="18669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Чудо-птица, алый хвост, </a:t>
            </a:r>
          </a:p>
          <a:p>
            <a:pPr marL="12700" algn="just">
              <a:spcAft>
                <a:spcPts val="0"/>
              </a:spcAft>
              <a:tabLst>
                <a:tab pos="18669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Полетела в стаю звёзд.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55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49</Words>
  <Application>Microsoft Office PowerPoint</Application>
  <PresentationFormat>Произвольный</PresentationFormat>
  <Paragraphs>63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Кроссворд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2021-04-13T05:53:01Z</dcterms:created>
  <dcterms:modified xsi:type="dcterms:W3CDTF">2021-04-13T05:58:06Z</dcterms:modified>
</cp:coreProperties>
</file>