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6" r:id="rId3"/>
    <p:sldId id="260" r:id="rId4"/>
    <p:sldId id="262" r:id="rId5"/>
    <p:sldId id="259" r:id="rId6"/>
    <p:sldId id="263" r:id="rId7"/>
    <p:sldId id="271" r:id="rId8"/>
    <p:sldId id="258" r:id="rId9"/>
    <p:sldId id="270" r:id="rId10"/>
    <p:sldId id="264" r:id="rId11"/>
    <p:sldId id="267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1988840"/>
            <a:ext cx="51663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>
                <a:solidFill>
                  <a:srgbClr val="084BA4"/>
                </a:solidFill>
                <a:latin typeface="Times New Roman" pitchFamily="18" charset="0"/>
                <a:cs typeface="Times New Roman" pitchFamily="18" charset="0"/>
              </a:rPr>
              <a:t>« Оденем куклу Машу на прогулку»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5795972"/>
            <a:ext cx="3275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Воспитатель МБДОУ ДС «Улыбка»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Усачева М.В.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2801071" cy="47618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907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68" y="1484784"/>
            <a:ext cx="5958408" cy="59584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3861048"/>
            <a:ext cx="1008112" cy="897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906888"/>
            <a:ext cx="1008112" cy="9131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82305" y="4941168"/>
            <a:ext cx="1080120" cy="11292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5536" y="5157192"/>
            <a:ext cx="1080120" cy="1129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27 -0.15092 C -0.14271 -0.1287 -0.14844 -0.15347 -0.14514 -0.09676 C -0.14497 -0.09236 -0.1415 -0.08565 -0.14046 -0.08217 C -0.13594 -0.0662 -0.12969 -0.05602 -0.12171 -0.04259 C -0.1191 -0.03241 -0.11459 -0.03102 -0.10921 -0.02384 C -0.10608 -0.01967 -0.10435 -0.01366 -0.10139 -0.00926 C -0.09358 0.00209 -0.08386 0.01435 -0.07483 0.02408 C -0.06702 0.03241 -0.0566 0.03704 -0.04983 0.04699 C -0.04791 0.05 -0.03646 0.07246 -0.03264 0.07616 C -0.03039 0.07824 -0.02726 0.07847 -0.02483 0.08033 C -0.01685 0.08681 -0.01372 0.0919 -0.00451 0.09491 C 0.00815 0.10509 0.00053 0.09977 0.01893 0.10949 C 0.02205 0.11111 0.0283 0.11366 0.0283 0.11389 C 0.0316 0.11806 0.04341 0.12871 0.04705 0.13033 C 0.05018 0.13172 0.05348 0.13195 0.05643 0.13449 C 0.05973 0.1375 0.06251 0.1419 0.0658 0.14491 C 0.06719 0.14607 0.06893 0.14584 0.07032 0.14699 C 0.08021 0.15417 0.09289 0.1625 0.10001 0.17408 C 0.10608 0.18357 0.1073 0.19468 0.11112 0.20533 C 0.11702 0.22361 0.11181 0.20023 0.1158 0.21783 C 0.11632 0.2206 0.11667 0.22338 0.11737 0.22616 C 0.11823 0.23033 0.12049 0.23866 0.12049 0.23889 C 0.1198 0.25602 0.12188 0.27431 0.11737 0.29074 C 0.11632 0.29445 0.11372 0.29746 0.11268 0.30116 C 0.10782 0.31551 0.10365 0.32732 0.09688 0.34074 C 0.09497 0.34491 0.08195 0.35486 0.07987 0.35741 C 0.05903 0.3794 0.03438 0.39005 0.00955 0.40116 C 0.00226 0.41088 -0.00833 0.41459 -0.01546 0.42408 C -0.02032 0.43056 -0.02587 0.43287 -0.03108 0.43866 C -0.04636 0.45579 -0.02657 0.43472 -0.03889 0.45116 C -0.04185 0.45509 -0.04532 0.45764 -0.04827 0.46158 C -0.05504 0.48866 -0.04653 0.5125 -0.02639 0.51783 C -0.01667 0.52639 0.00869 0.52593 0.02205 0.52824 C 0.0349 0.52685 0.04792 0.52616 0.06094 0.52408 C 0.06528 0.52338 0.07327 0.51991 0.07327 0.52014 C 0.08924 0.50602 0.09862 0.50324 0.11737 0.50324 " pathEditMode="relative" rAng="0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2 -0.22592 C -0.23368 -0.2081 -0.22396 -0.21088 -0.21788 -0.19467 C -0.21233 -0.17986 -0.20382 -0.16643 -0.19913 -0.15092 C -0.19323 -0.13148 -0.18924 -0.11227 -0.18038 -0.09467 C -0.17847 -0.08495 -0.17674 -0.07592 -0.17274 -0.06759 C -0.1691 -0.0449 -0.16267 -0.02338 -0.15851 -0.00092 C -0.15712 0.00695 -0.15677 0.0169 -0.15382 0.02408 C -0.14861 0.03658 -0.1474 0.03588 -0.14132 0.04699 C -0.13646 0.05579 -0.13316 0.06597 -0.12569 0.07199 C -0.12309 0.07408 -0.12031 0.0757 -0.11788 0.07824 C -0.10955 0.08704 -0.10174 0.09653 -0.09132 0.10116 C -0.08073 0.11158 -0.06997 0.11736 -0.05694 0.11991 C 0.01406 0.11829 0.01094 0.13565 0.04618 0.10741 C 0.04931 0.10116 0.05035 0.09445 0.05399 0.08866 C 0.06163 0.07639 0.07101 0.06273 0.08056 0.05324 C 0.08333 0.04167 0.08038 0.05093 0.08837 0.03866 C 0.09462 0.02917 0.09878 0.0176 0.10399 0.00741 C 0.10799 -0.00069 0.11111 -0.00949 0.11493 -0.01759 C 0.11597 -0.01967 0.11806 -0.02384 0.11806 -0.02384 C 0.11979 -0.03333 0.12274 -0.04028 0.12587 -0.04884 C 0.12951 -0.05856 0.13073 -0.06875 0.13524 -0.07801 C 0.13802 -0.09328 0.14271 -0.09791 0.14774 -0.11134 C 0.15087 -0.1199 0.15486 -0.12615 0.15868 -0.13426 C 0.1599 -0.1368 0.16024 -0.14028 0.16181 -0.14259 C 0.16302 -0.14444 0.1651 -0.1449 0.16649 -0.14676 C 0.175 -0.1581 0.16788 -0.15185 0.17431 -0.16551 C 0.1776 -0.17268 0.18385 -0.18032 0.18837 -0.18634 C 0.19375 -0.20764 0.20972 -0.22083 0.21962 -0.23842 C 0.22621 -0.25023 0.23194 -0.26319 0.23993 -0.27384 C 0.24757 -0.28403 0.2566 -0.29305 0.26493 -0.30301 C 0.26771 -0.30625 0.26962 -0.31088 0.27274 -0.31342 C 0.2776 -0.31736 0.28368 -0.31759 0.28837 -0.32176 C 0.29983 -0.33194 0.31233 -0.33958 0.32587 -0.34259 C 0.34028 -0.35532 0.37882 -0.3581 0.39462 -0.35926 C 0.48351 -0.3574 0.48073 -0.36088 0.54149 -0.34467 C 0.55035 -0.3368 0.54444 -0.3412 0.56024 -0.33426 C 0.57014 -0.32986 0.59045 -0.30231 0.59774 -0.29259 C 0.60625 -0.28125 0.61823 -0.26365 0.62274 -0.24884 C 0.62621 -0.23727 0.63021 -0.22847 0.63681 -0.21967 C 0.63889 -0.21111 0.6434 -0.20509 0.64618 -0.19676 C 0.65139 -0.18078 0.6559 -0.16458 0.66181 -0.14884 C 0.66233 -0.14537 0.66215 -0.14166 0.66337 -0.13842 C 0.66441 -0.13588 0.66719 -0.13495 0.66806 -0.13217 C 0.66944 -0.12754 0.66892 -0.12245 0.66962 -0.11759 C 0.67101 -0.10787 0.67309 -0.09838 0.67431 -0.08842 C 0.6776 -0.03055 0.6908 0.05834 0.65556 0.10533 C 0.65295 0.11574 0.6559 0.1081 0.64931 0.11574 C 0.63976 0.12662 0.64201 0.13079 0.62899 0.13658 C 0.61892 0.15 0.6309 0.13635 0.61493 0.14491 C 0.6125 0.1463 0.61094 0.14954 0.60868 0.15116 C 0.60677 0.15255 0.60434 0.15209 0.60243 0.15324 C 0.58976 0.16019 0.57743 0.16875 0.56493 0.17616 C 0.55677 0.18102 0.54705 0.18125 0.53837 0.18449 C 0.52083 0.19097 0.50347 0.19468 0.48524 0.19699 C 0.4783 0.19931 0.46979 0.20116 0.46337 0.20533 C 0.46163 0.20648 0.46042 0.20857 0.45868 0.20949 C 0.45208 0.2132 0.45208 0.20926 0.44618 0.21574 C 0.42535 0.23797 0.41701 0.27153 0.41337 0.30533 C 0.41458 0.33449 0.41337 0.3426 0.42118 0.36366 C 0.42483 0.37315 0.42083 0.36736 0.42431 0.37199 " pathEditMode="relative" ptsTypes="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ixoXjMx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5" y="1772816"/>
            <a:ext cx="5774750" cy="53084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2996952"/>
            <a:ext cx="1296144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11760" y="4869160"/>
            <a:ext cx="1440160" cy="14401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326722"/>
            <a:ext cx="1296144" cy="12961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78730" y="5157192"/>
            <a:ext cx="1440160" cy="144016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662 C 0.13524 -0.06551 0.12483 -0.06574 0.11441 -0.06412 C 0.10469 -0.0625 0.09306 -0.05694 0.08316 -0.0537 C 0.07396 -0.05069 0.07031 -0.04722 0.06129 -0.0412 C 0.0592 -0.03981 0.05504 -0.03704 0.05504 -0.03704 C 0.05156 -0.03032 0.04653 -0.02361 0.0441 -0.0162 C 0.03889 -0.00069 0.04132 0.00394 0.02691 0.0088 C -0.00226 0.0081 -0.03142 0.00787 -0.06059 0.00671 C -0.07795 0.00602 -0.10451 -0.00856 -0.12153 -0.0162 C -0.1349 -0.0294 -0.12083 -0.01713 -0.13403 -0.02454 C -0.14375 -0.02986 -0.14896 -0.03634 -0.1592 -0.03912 C -0.16562 -0.04583 -0.17274 -0.05417 -0.1809 -0.05787 C -0.1849 -0.05972 -0.1934 -0.06204 -0.1934 -0.06204 C -0.23108 -0.06042 -0.23507 -0.07315 -0.25278 -0.04954 C -0.25399 -0.04444 -0.25677 -0.04005 -0.25746 -0.03495 C -0.26111 -0.01018 -0.26059 0.01528 -0.26528 0.04005 C -0.26562 0.04607 -0.26684 0.07593 -0.2684 0.08588 C -0.27274 0.11343 -0.28524 0.13704 -0.28871 0.16505 C -0.28993 0.175 -0.29236 0.18426 -0.2934 0.19421 C -0.29427 0.20301 -0.29444 0.21597 -0.29653 0.22546 C -0.30365 0.25718 -0.32986 0.29653 -0.35434 0.30463 C -0.35746 0.3088 -0.36059 0.31296 -0.36371 0.31713 C -0.36701 0.32153 -0.3724 0.32176 -0.37621 0.32546 C -0.38177 0.33079 -0.38403 0.33727 -0.39028 0.34005 C -0.40712 0.35694 -0.425 0.37107 -0.44184 0.38796 C -0.44931 0.39537 -0.48003 0.40301 -0.49028 0.40463 C -0.49896 0.40857 -0.4934 0.40625 -0.50746 0.41088 C -0.51667 0.41389 -0.53559 0.41713 -0.53559 0.41713 C -0.57257 0.41551 -0.58455 0.42269 -0.60746 0.39213 C -0.60903 0.3838 -0.61024 0.37847 -0.61371 0.3713 C -0.6125 0.29306 -0.61562 0.30046 -0.61059 0.25671 C -0.61024 0.25347 -0.6092 0.24236 -0.60746 0.23796 C -0.60469 0.23148 -0.59983 0.22639 -0.59809 0.21921 C -0.59705 0.21505 -0.59601 0.21088 -0.59496 0.20671 C -0.59444 0.20463 -0.5934 0.20046 -0.5934 0.20046 " pathEditMode="relative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8032 C 0.12708 -0.07939 0.10521 -0.08796 0.08958 -0.07407 C 0.08125 -0.06666 0.07344 -0.05717 0.06458 -0.05115 C 0.06163 -0.0493 0.05504 -0.04699 0.05504 -0.04675 C 0.04913 -0.04074 0.04531 -0.03703 0.03802 -0.03449 C 0.00608 -0.00254 -0.05035 -0.01226 -0.08229 -0.01157 C -0.08385 -0.00949 -0.08507 -0.00694 -0.08698 -0.00532 C -0.08854 -0.00416 -0.0908 -0.00486 -0.09167 -0.00324 C -0.09306 -0.00092 -0.09236 0.00255 -0.09323 0.0051 C -0.09392 0.00741 -0.09583 0.00903 -0.09635 0.01135 C -0.09774 0.01528 -0.09948 0.02385 -0.09948 0.02408 C -0.1 0.02871 -0.10087 0.03357 -0.10121 0.03843 C -0.10208 0.0595 -0.09809 0.10741 -0.10729 0.13218 C -0.11094 0.14167 -0.11181 0.14954 -0.11979 0.15301 C -0.13125 0.15047 -0.1434 0.15047 -0.15417 0.14468 C -0.16302 0.14005 -0.16719 0.13658 -0.17621 0.13426 C -0.18229 0.1294 -0.18906 0.12616 -0.19479 0.12176 C -0.20017 0.11783 -0.20556 0.11389 -0.21059 0.10926 C -0.22083 0.09954 -0.20972 0.10533 -0.21996 0.10093 C -0.22899 0.08866 -0.23993 0.07871 -0.25104 0.06968 C -0.25799 0.05741 -0.25382 0.0632 -0.26528 0.05301 C -0.27187 0.04723 -0.27726 0.03774 -0.28229 0.0301 C -0.28663 0.02385 -0.29236 0.01968 -0.29653 0.01343 C -0.3 0.00834 -0.30278 0.00232 -0.30573 -0.00324 C -0.30781 -0.00671 -0.31198 -0.01365 -0.31198 -0.01342 C -0.31545 -0.02754 -0.31076 -0.01203 -0.31823 -0.02615 C -0.32083 -0.03078 -0.32205 -0.03611 -0.32465 -0.04074 C -0.32604 -0.04305 -0.32778 -0.04467 -0.32934 -0.04699 C -0.3375 -0.05972 -0.3401 -0.07268 -0.35121 -0.0824 C -0.36389 -0.10787 -0.37865 -0.13958 -0.4026 -0.14699 C -0.41406 -0.15046 -0.42569 -0.15162 -0.43698 -0.15532 C -0.43906 -0.15601 -0.44115 -0.15671 -0.4434 -0.1574 C -0.51163 -0.15578 -0.57951 -0.15231 -0.64792 -0.14907 C -0.65885 -0.14421 -0.67083 -0.14143 -0.68246 -0.13865 C -0.68767 -0.13726 -0.69792 -0.13449 -0.69792 -0.13425 C -0.71059 -0.12615 -0.7125 -0.10509 -0.71667 -0.08865 C -0.72101 -0.07222 -0.72604 -0.05625 -0.7276 -0.03865 C -0.72882 -0.02546 -0.72934 -0.01226 -0.73073 0.00093 C -0.73194 0.01297 -0.73628 0.01922 -0.74167 0.02801 C -0.74931 0.04028 -0.75503 0.05417 -0.76354 0.06551 C -0.76684 0.07848 -0.78021 0.09375 -0.78854 0.10301 C -0.79167 0.10649 -0.79496 0.10973 -0.79792 0.11343 C -0.80121 0.11737 -0.80729 0.12593 -0.80729 0.12616 C -0.81389 0.15232 -0.7934 0.16621 -0.77917 0.17801 C -0.76719 0.18797 -0.75486 0.19144 -0.74167 0.19676 C -0.73281 0.20024 -0.72274 0.20625 -0.71354 0.20718 C -0.70226 0.20834 -0.69062 0.20857 -0.67917 0.20926 C -0.6559 0.21968 -0.62986 0.21065 -0.60573 0.20718 C -0.5908 0.20047 -0.61927 0.21274 -0.58542 0.20301 C -0.58316 0.20232 -0.58125 0.2 -0.57934 0.19885 C -0.57101 0.19445 -0.56927 0.19422 -0.56042 0.1926 C -0.55312 0.19121 -0.53889 0.18843 -0.53889 0.18866 C -0.51545 0.18936 -0.50035 0.18264 -0.48229 0.19468 C -0.47951 0.19653 -0.47726 0.19954 -0.47448 0.20093 C -0.46806 0.20417 -0.46059 0.20301 -0.45417 0.20718 C -0.44965 0.21019 -0.44028 0.21551 -0.44028 0.21575 C -0.4342 0.22338 -0.42726 0.22848 -0.42135 0.23635 C -0.41944 0.24399 -0.41806 0.25278 -0.42292 0.25926 " pathEditMode="relative" rAng="0" ptsTypes="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" y="1196752"/>
            <a:ext cx="4577301" cy="542291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59632" y="3068960"/>
            <a:ext cx="129614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437112"/>
            <a:ext cx="93610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60232" y="4905164"/>
            <a:ext cx="1296144" cy="122413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36027" y="5380592"/>
            <a:ext cx="936104" cy="9361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52 -0.19861 C -0.12343 -0.19791 -0.121 -0.19838 -0.11927 -0.19652 C -0.11632 -0.19328 -0.11597 -0.17245 -0.11458 -0.16527 C -0.11614 -0.00601 -0.11093 -0.0618 -0.11927 0.00556 C -0.11753 0.02825 -0.12014 0.03172 -0.10364 0.03681 C -0.10052 0.03774 -0.09739 0.0382 -0.09427 0.03889 C -0.07656 0.0382 -0.05885 0.0382 -0.04114 0.03681 C -0.03264 0.03612 -0.02083 0.01598 -0.02083 0.01598 C -0.01805 0.0051 -0.01718 -0.00463 -0.01475 -0.01527 C -0.01163 -0.0287 0.00157 -0.05231 0.01042 -0.05902 C 0.01545 -0.06296 0.02205 -0.06273 0.02761 -0.06527 C 0.10747 -0.06388 0.129 -0.0655 0.19011 -0.05694 C 0.1967 -0.05463 0.20382 -0.05509 0.21042 -0.05277 C 0.21372 -0.05162 0.2165 -0.04791 0.2198 -0.04652 C 0.22396 -0.0449 0.24653 -0.04259 0.24792 -0.04236 C 0.26719 -0.03865 0.2849 -0.03425 0.30417 -0.03194 C 0.34306 -0.01898 0.38525 -0.02268 0.42448 -0.02152 C 0.45278 -0.01388 0.4816 -0.00671 0.51042 -0.00277 C 0.52605 0.00579 0.53698 0.01065 0.55261 0.01598 C 0.57049 0.03033 0.54966 0.01528 0.5698 0.02431 C 0.57153 0.025 0.57275 0.02755 0.57448 0.02848 C 0.59896 0.04306 0.56719 0.02037 0.5948 0.03889 C 0.60625 0.04653 0.6165 0.06528 0.62761 0.07014 C 0.64011 0.09237 0.62396 0.06528 0.63855 0.08473 C 0.64098 0.08797 0.64323 0.09561 0.6448 0.09931 C 0.64896 0.1095 0.65348 0.11806 0.6573 0.12848 C 0.66372 0.14537 0.67448 0.1595 0.68073 0.17639 C 0.68542 0.18912 0.69028 0.20579 0.69792 0.21598 C 0.70035 0.23172 0.70903 0.2419 0.71198 0.25764 C 0.71459 0.272 0.7165 0.2882 0.72136 0.30139 C 0.71997 0.37477 0.7349 0.38774 0.6948 0.40556 C 0.64532 0.40417 0.55209 0.41366 0.48993 0.39306 C 0.47969 0.39375 0.46893 0.3926 0.45886 0.39514 C 0.45591 0.39584 0.45521 0.40556 0.45417 0.40764 C 0.45087 0.41366 0.44618 0.42037 0.4415 0.42431 C 0.43386 0.42176 0.43316 0.42223 0.44011 0.42223 " pathEditMode="relative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69 -0.03865 C -0.17813 -0.03796 -0.15156 -0.03796 -0.12518 -0.03657 C -0.10452 -0.03564 -0.08455 -0.0206 -0.06406 -0.01782 C -0.04497 -0.01527 -0.02518 -0.0125 -0.00625 -0.0074 C 0.00451 0.00232 0.00781 0.01389 0.01094 0.0301 C 0.00955 0.05371 0.01267 0.06551 -0.00156 0.07801 C -0.0099 0.09468 -0.02761 0.1007 -0.04063 0.10926 C -0.04653 0.1132 -0.05104 0.11922 -0.05625 0.12385 C -0.06163 0.12848 -0.06684 0.13056 -0.07205 0.13635 C -0.07691 0.1419 -0.07986 0.14908 -0.08455 0.1551 C -0.08733 0.16667 -0.08837 0.17871 -0.09063 0.19051 C -0.09011 0.20996 -0.08993 0.2294 -0.08906 0.24885 C -0.08854 0.25834 -0.08143 0.26875 -0.07813 0.27593 C -0.07118 0.29144 -0.06181 0.30741 -0.04861 0.31343 C -0.04045 0.32153 -0.04011 0.32524 -0.02969 0.32801 C -0.01945 0.33612 -0.01979 0.33982 -0.00781 0.3426 C 0.00225 0.35602 -0.00972 0.34237 0.00625 0.35093 C 0.0085 0.35232 0.01007 0.35579 0.01232 0.35718 C 0.01857 0.36065 0.02534 0.36158 0.03107 0.36551 C 0.0618 0.38588 0.09219 0.39723 0.12656 0.40301 C 0.13003 0.40579 0.13333 0.40949 0.13732 0.41135 C 0.1408 0.41297 0.14479 0.41227 0.14844 0.41343 C 0.15156 0.41436 0.15469 0.41598 0.15764 0.4176 C 0.18698 0.4338 0.2184 0.44908 0.25 0.45301 C 0.26371 0.46227 0.27725 0.46158 0.29219 0.46551 C 0.32222 0.47362 0.28837 0.46667 0.31562 0.47176 C 0.32587 0.47732 0.33576 0.48172 0.3467 0.48426 C 0.36302 0.49514 0.38212 0.49283 0.39982 0.49676 C 0.45555 0.52639 0.51909 0.50463 0.57812 0.49676 C 0.58021 0.49607 0.58229 0.49514 0.58437 0.49468 C 0.58941 0.49375 0.59496 0.49399 0.6 0.4926 C 0.60225 0.4919 0.60382 0.48936 0.60625 0.48843 C 0.61805 0.48357 0.63038 0.48264 0.64219 0.47801 C 0.67153 0.46621 0.63229 0.47987 0.65625 0.47176 C 0.66198 0.46667 0.66684 0.46366 0.67326 0.46135 C 0.68385 0.4426 0.6783 0.44862 0.6875 0.44051 C 0.69184 0.42338 0.68472 0.44931 0.69531 0.42385 C 0.6993 0.41412 0.70052 0.39769 0.70469 0.38635 C 0.70416 0.37454 0.70486 0.3625 0.70312 0.35093 C 0.70278 0.34815 0.6908 0.3338 0.68906 0.33218 C 0.68125 0.32477 0.6875 0.33033 0.67656 0.32593 C 0.66475 0.3213 0.65816 0.31389 0.64531 0.31135 C 0.62222 0.29908 0.59635 0.28635 0.57187 0.28218 C 0.55885 0.27338 0.57344 0.28218 0.55625 0.27593 C 0.54722 0.27269 0.53889 0.26806 0.52969 0.26551 C 0.51979 0.25556 0.51528 0.25556 0.51094 0.23843 C 0.51146 0.22593 0.50972 0.21297 0.5125 0.20093 C 0.51337 0.19723 0.525 0.19098 0.52812 0.18843 C 0.54045 0.17848 0.55278 0.16829 0.56701 0.16343 C 0.56909 0.16135 0.57153 0.15949 0.57344 0.15718 C 0.57673 0.15324 0.58281 0.14468 0.58281 0.14468 C 0.58437 0.13843 0.58594 0.13218 0.5875 0.12593 C 0.58802 0.12385 0.5875 0.12061 0.58906 0.11968 C 0.59114 0.11829 0.5934 0.11737 0.59531 0.11551 C 0.59705 0.11389 0.59809 0.11088 0.6 0.10926 C 0.61076 0.09977 0.60104 0.11204 0.60625 0.1051 " pathEditMode="relative" ptsTypes="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2471315" cy="45554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2420888"/>
            <a:ext cx="4387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</a:t>
            </a:r>
          </a:p>
          <a:p>
            <a:r>
              <a: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ребята!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282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4003"/>
            <a:ext cx="3528392" cy="352839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2378149" cy="4042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40466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Назови предмет одежды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inter-sweater-clip-art-1480335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3744416" cy="298804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31236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29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053" y="2060848"/>
            <a:ext cx="4104456" cy="410445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58" y="1124744"/>
            <a:ext cx="3170237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05064"/>
            <a:ext cx="3346738" cy="2232248"/>
          </a:xfrm>
          <a:prstGeom prst="rect">
            <a:avLst/>
          </a:prstGeom>
          <a:effectLst>
            <a:glow rad="1905000">
              <a:schemeClr val="bg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170237" cy="538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96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3528392" cy="352839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2970211" cy="504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12592" y="0"/>
            <a:ext cx="913140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54318"/>
            <a:ext cx="3456384" cy="5875853"/>
          </a:xfrm>
          <a:prstGeom prst="rect">
            <a:avLst/>
          </a:prstGeom>
        </p:spPr>
      </p:pic>
      <p:pic>
        <p:nvPicPr>
          <p:cNvPr id="9" name="Рисунок 8" descr="6282.jpe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1866326" cy="21856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149" y="2691410"/>
            <a:ext cx="1687851" cy="1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8000"/>
                    </a14:imgEffect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6309" r="-2564" b="-6309"/>
          <a:stretch/>
        </p:blipFill>
        <p:spPr>
          <a:xfrm>
            <a:off x="7456149" y="5456760"/>
            <a:ext cx="1440000" cy="891929"/>
          </a:xfrm>
          <a:prstGeom prst="rect">
            <a:avLst/>
          </a:prstGeom>
          <a:effectLst>
            <a:glow rad="1905000">
              <a:schemeClr val="bg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09646"/>
            <a:ext cx="4429467" cy="264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5205" y="332656"/>
            <a:ext cx="7154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ПОМОЖЕМ НАШЕЙ ГОСТЬЕ ОДЕТЬСЯ НА ПРОГУЛКУ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52799"/>
            <a:ext cx="3888432" cy="3888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2626363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«Подбери заплатку к одежде»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312</TotalTime>
  <Words>40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1;Васильева И.В</dc:creator>
  <cp:lastModifiedBy>Admin</cp:lastModifiedBy>
  <cp:revision>43</cp:revision>
  <dcterms:created xsi:type="dcterms:W3CDTF">2016-04-17T13:36:34Z</dcterms:created>
  <dcterms:modified xsi:type="dcterms:W3CDTF">2020-09-16T12:54:31Z</dcterms:modified>
</cp:coreProperties>
</file>