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7" r:id="rId4"/>
    <p:sldId id="278" r:id="rId5"/>
    <p:sldId id="282" r:id="rId6"/>
    <p:sldId id="283" r:id="rId7"/>
    <p:sldId id="284" r:id="rId8"/>
    <p:sldId id="258" r:id="rId9"/>
    <p:sldId id="275" r:id="rId10"/>
    <p:sldId id="261" r:id="rId11"/>
    <p:sldId id="280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184"/>
    <a:srgbClr val="F4BA52"/>
    <a:srgbClr val="FADEAC"/>
    <a:srgbClr val="E84524"/>
    <a:srgbClr val="222C8E"/>
    <a:srgbClr val="FAD434"/>
    <a:srgbClr val="F63245"/>
    <a:srgbClr val="FED08C"/>
    <a:srgbClr val="E5EFFB"/>
    <a:srgbClr val="307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>
      <p:cViewPr varScale="1">
        <p:scale>
          <a:sx n="91" d="100"/>
          <a:sy n="91" d="100"/>
        </p:scale>
        <p:origin x="140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BC2549-1D40-4B8A-8072-CD8781900334}" type="doc">
      <dgm:prSet loTypeId="urn:microsoft.com/office/officeart/2005/8/layout/list1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866988F-107B-43C5-8CBD-A6506FED4B8F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Организация познавательной деятельности детей.</a:t>
          </a:r>
          <a:endParaRPr lang="ru-RU" sz="1200" dirty="0"/>
        </a:p>
      </dgm:t>
    </dgm:pt>
    <dgm:pt modelId="{0A4342A0-B574-4619-ADC7-09CA0ED0E86E}" type="parTrans" cxnId="{353A30F0-E87E-42E2-975D-2E6936E495C9}">
      <dgm:prSet/>
      <dgm:spPr/>
      <dgm:t>
        <a:bodyPr/>
        <a:lstStyle/>
        <a:p>
          <a:endParaRPr lang="ru-RU"/>
        </a:p>
      </dgm:t>
    </dgm:pt>
    <dgm:pt modelId="{2F22A4FC-7B4B-4B9F-9A82-30EB44D74E93}" type="sibTrans" cxnId="{353A30F0-E87E-42E2-975D-2E6936E495C9}">
      <dgm:prSet/>
      <dgm:spPr/>
      <dgm:t>
        <a:bodyPr/>
        <a:lstStyle/>
        <a:p>
          <a:endParaRPr lang="ru-RU"/>
        </a:p>
      </dgm:t>
    </dgm:pt>
    <dgm:pt modelId="{3B5E5288-A951-46F7-B12E-E795164D29CF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Взаимодействие взрослых и детей.</a:t>
          </a:r>
        </a:p>
      </dgm:t>
    </dgm:pt>
    <dgm:pt modelId="{D6BE6A23-8583-4D58-9082-C56EE3EAFF2C}" type="parTrans" cxnId="{EAD94D90-31B8-4C15-8D85-7B8BD30354C8}">
      <dgm:prSet/>
      <dgm:spPr/>
      <dgm:t>
        <a:bodyPr/>
        <a:lstStyle/>
        <a:p>
          <a:endParaRPr lang="ru-RU"/>
        </a:p>
      </dgm:t>
    </dgm:pt>
    <dgm:pt modelId="{8500E834-E76D-4C16-A77B-ED268F3632D1}" type="sibTrans" cxnId="{EAD94D90-31B8-4C15-8D85-7B8BD30354C8}">
      <dgm:prSet/>
      <dgm:spPr/>
      <dgm:t>
        <a:bodyPr/>
        <a:lstStyle/>
        <a:p>
          <a:endParaRPr lang="ru-RU"/>
        </a:p>
      </dgm:t>
    </dgm:pt>
    <dgm:pt modelId="{61255C9B-2CE6-4FFE-9805-5D84459543B3}">
      <dgm:prSet phldrT="[Текст]" custT="1"/>
      <dgm:spPr/>
      <dgm:t>
        <a:bodyPr/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Развитие внимания.</a:t>
          </a:r>
          <a:endParaRPr lang="ru-RU" sz="1100" dirty="0"/>
        </a:p>
      </dgm:t>
    </dgm:pt>
    <dgm:pt modelId="{F15B00B7-E762-43C0-AF67-40C017DE681F}" type="parTrans" cxnId="{FAF34FEE-83EA-4C69-A7E1-87448905A745}">
      <dgm:prSet/>
      <dgm:spPr/>
      <dgm:t>
        <a:bodyPr/>
        <a:lstStyle/>
        <a:p>
          <a:endParaRPr lang="ru-RU"/>
        </a:p>
      </dgm:t>
    </dgm:pt>
    <dgm:pt modelId="{1294C043-0362-432D-B951-00E07BC76A28}" type="sibTrans" cxnId="{FAF34FEE-83EA-4C69-A7E1-87448905A745}">
      <dgm:prSet/>
      <dgm:spPr/>
      <dgm:t>
        <a:bodyPr/>
        <a:lstStyle/>
        <a:p>
          <a:endParaRPr lang="ru-RU"/>
        </a:p>
      </dgm:t>
    </dgm:pt>
    <dgm:pt modelId="{6F612776-A9F8-48A5-892C-297FDBB943CD}">
      <dgm:prSet phldrT="[Текст]" custT="1"/>
      <dgm:spPr/>
      <dgm:t>
        <a:bodyPr/>
        <a:lstStyle/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усидчивости</a:t>
          </a:r>
          <a:r>
            <a:rPr lang="ru-RU" sz="10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</a:t>
          </a:r>
          <a:endParaRPr lang="ru-RU" sz="1000" dirty="0"/>
        </a:p>
      </dgm:t>
    </dgm:pt>
    <dgm:pt modelId="{BFD8BD0A-7EEB-4FC1-B3F1-707A4F24706E}" type="parTrans" cxnId="{C6CF42FB-4C67-48E6-962D-37E1338F5472}">
      <dgm:prSet/>
      <dgm:spPr/>
      <dgm:t>
        <a:bodyPr/>
        <a:lstStyle/>
        <a:p>
          <a:endParaRPr lang="ru-RU"/>
        </a:p>
      </dgm:t>
    </dgm:pt>
    <dgm:pt modelId="{ADE275A3-B9D1-4DA1-850F-26C5F8CBF7EF}" type="sibTrans" cxnId="{C6CF42FB-4C67-48E6-962D-37E1338F5472}">
      <dgm:prSet/>
      <dgm:spPr/>
      <dgm:t>
        <a:bodyPr/>
        <a:lstStyle/>
        <a:p>
          <a:endParaRPr lang="ru-RU"/>
        </a:p>
      </dgm:t>
    </dgm:pt>
    <dgm:pt modelId="{A48C0121-FCF0-4D67-B507-14DBCA4DD5A9}">
      <dgm:prSet phldrT="[Текст]" custT="1"/>
      <dgm:spPr/>
      <dgm:t>
        <a:bodyPr/>
        <a:lstStyle/>
        <a:p>
          <a:pPr marL="0" marR="0" lvl="0" indent="0" algn="just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0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Развитие творческих способностей, воображения.</a:t>
          </a: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</dgm:t>
    </dgm:pt>
    <dgm:pt modelId="{C1F53075-45D9-4B3A-89C1-FA6E23DA3FDB}" type="parTrans" cxnId="{8FE0C91D-1FB9-41E0-A9AD-B98913520C76}">
      <dgm:prSet/>
      <dgm:spPr/>
      <dgm:t>
        <a:bodyPr/>
        <a:lstStyle/>
        <a:p>
          <a:endParaRPr lang="ru-RU"/>
        </a:p>
      </dgm:t>
    </dgm:pt>
    <dgm:pt modelId="{5152761F-AB62-49C9-A322-EFA69A8ED6AB}" type="sibTrans" cxnId="{8FE0C91D-1FB9-41E0-A9AD-B98913520C76}">
      <dgm:prSet/>
      <dgm:spPr/>
      <dgm:t>
        <a:bodyPr/>
        <a:lstStyle/>
        <a:p>
          <a:endParaRPr lang="ru-RU"/>
        </a:p>
      </dgm:t>
    </dgm:pt>
    <dgm:pt modelId="{AF54CEEB-A626-46ED-8FCD-AFA693C7DBF7}">
      <dgm:prSet phldrT="[Текст]" custT="1"/>
      <dgm:spPr/>
      <dgm:t>
        <a:bodyPr/>
        <a:lstStyle/>
        <a:p>
          <a:pPr marL="0" marR="0" lvl="0" indent="0" algn="just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8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Приучение детей к коллективным упражнениям</a:t>
          </a:r>
          <a:r>
            <a:rPr lang="ru-RU" sz="7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</a:t>
          </a:r>
          <a:endParaRPr lang="ru-RU" sz="700" dirty="0"/>
        </a:p>
      </dgm:t>
    </dgm:pt>
    <dgm:pt modelId="{09F36A7B-B901-446C-BD2E-2A37168E49B7}" type="parTrans" cxnId="{42C0E2D2-B4A9-48B4-9652-C4D345BAAFD2}">
      <dgm:prSet/>
      <dgm:spPr/>
      <dgm:t>
        <a:bodyPr/>
        <a:lstStyle/>
        <a:p>
          <a:endParaRPr lang="ru-RU"/>
        </a:p>
      </dgm:t>
    </dgm:pt>
    <dgm:pt modelId="{DEDB4231-9CA5-4190-B0A7-A6F2C5ADCFBE}" type="sibTrans" cxnId="{42C0E2D2-B4A9-48B4-9652-C4D345BAAFD2}">
      <dgm:prSet/>
      <dgm:spPr/>
      <dgm:t>
        <a:bodyPr/>
        <a:lstStyle/>
        <a:p>
          <a:endParaRPr lang="ru-RU"/>
        </a:p>
      </dgm:t>
    </dgm:pt>
    <dgm:pt modelId="{0B83E0EE-7536-4549-BAF8-E7E6A7F980D1}" type="pres">
      <dgm:prSet presAssocID="{81BC2549-1D40-4B8A-8072-CD878190033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392A8A-48DC-45D8-863E-A91FEC492F23}" type="pres">
      <dgm:prSet presAssocID="{C866988F-107B-43C5-8CBD-A6506FED4B8F}" presName="parentLin" presStyleCnt="0"/>
      <dgm:spPr/>
    </dgm:pt>
    <dgm:pt modelId="{57089294-6A46-4C72-B582-2D30124153A4}" type="pres">
      <dgm:prSet presAssocID="{C866988F-107B-43C5-8CBD-A6506FED4B8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10C33449-B4FB-4695-B658-8976B3146950}" type="pres">
      <dgm:prSet presAssocID="{C866988F-107B-43C5-8CBD-A6506FED4B8F}" presName="parentText" presStyleLbl="node1" presStyleIdx="0" presStyleCnt="6" custScaleX="128938" custScaleY="210198" custLinFactNeighborX="2262" custLinFactNeighborY="-10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0010FB-002E-4AE6-9C54-ADB966CC2DED}" type="pres">
      <dgm:prSet presAssocID="{C866988F-107B-43C5-8CBD-A6506FED4B8F}" presName="negativeSpace" presStyleCnt="0"/>
      <dgm:spPr/>
    </dgm:pt>
    <dgm:pt modelId="{8CF05DD9-8BA8-4A22-8FB8-5E433C721898}" type="pres">
      <dgm:prSet presAssocID="{C866988F-107B-43C5-8CBD-A6506FED4B8F}" presName="childText" presStyleLbl="conFgAcc1" presStyleIdx="0" presStyleCnt="6">
        <dgm:presLayoutVars>
          <dgm:bulletEnabled val="1"/>
        </dgm:presLayoutVars>
      </dgm:prSet>
      <dgm:spPr/>
    </dgm:pt>
    <dgm:pt modelId="{0C6B3BE9-9512-4C0F-9D85-B07991AF2222}" type="pres">
      <dgm:prSet presAssocID="{2F22A4FC-7B4B-4B9F-9A82-30EB44D74E93}" presName="spaceBetweenRectangles" presStyleCnt="0"/>
      <dgm:spPr/>
    </dgm:pt>
    <dgm:pt modelId="{F675B5B2-A836-434B-B294-4BBB86681816}" type="pres">
      <dgm:prSet presAssocID="{3B5E5288-A951-46F7-B12E-E795164D29CF}" presName="parentLin" presStyleCnt="0"/>
      <dgm:spPr/>
    </dgm:pt>
    <dgm:pt modelId="{0E79BE40-0ACF-490C-A4F2-B945E45FBF92}" type="pres">
      <dgm:prSet presAssocID="{3B5E5288-A951-46F7-B12E-E795164D29C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4B12C73B-4F85-4402-A9D1-1A1466B579A9}" type="pres">
      <dgm:prSet presAssocID="{3B5E5288-A951-46F7-B12E-E795164D29CF}" presName="parentText" presStyleLbl="node1" presStyleIdx="1" presStyleCnt="6" custScaleX="128626" custScaleY="2030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13C048-997E-4EF6-B062-732074CDE457}" type="pres">
      <dgm:prSet presAssocID="{3B5E5288-A951-46F7-B12E-E795164D29CF}" presName="negativeSpace" presStyleCnt="0"/>
      <dgm:spPr/>
    </dgm:pt>
    <dgm:pt modelId="{3EC2C7F8-ADE3-4F18-A0C0-38AAF5718BE3}" type="pres">
      <dgm:prSet presAssocID="{3B5E5288-A951-46F7-B12E-E795164D29CF}" presName="childText" presStyleLbl="conFgAcc1" presStyleIdx="1" presStyleCnt="6">
        <dgm:presLayoutVars>
          <dgm:bulletEnabled val="1"/>
        </dgm:presLayoutVars>
      </dgm:prSet>
      <dgm:spPr/>
    </dgm:pt>
    <dgm:pt modelId="{043E1962-DD88-427C-A11F-6BC62BC25AFF}" type="pres">
      <dgm:prSet presAssocID="{8500E834-E76D-4C16-A77B-ED268F3632D1}" presName="spaceBetweenRectangles" presStyleCnt="0"/>
      <dgm:spPr/>
    </dgm:pt>
    <dgm:pt modelId="{33FED75F-A10A-43CF-9CDC-49B409359326}" type="pres">
      <dgm:prSet presAssocID="{61255C9B-2CE6-4FFE-9805-5D84459543B3}" presName="parentLin" presStyleCnt="0"/>
      <dgm:spPr/>
    </dgm:pt>
    <dgm:pt modelId="{1EE39FC9-F5DD-4650-A917-DF72EE2F1CDF}" type="pres">
      <dgm:prSet presAssocID="{61255C9B-2CE6-4FFE-9805-5D84459543B3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A4A32378-3B44-4BD3-BD9B-01E7D96446DF}" type="pres">
      <dgm:prSet presAssocID="{61255C9B-2CE6-4FFE-9805-5D84459543B3}" presName="parentText" presStyleLbl="node1" presStyleIdx="2" presStyleCnt="6" custScaleX="128627" custScaleY="19712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C5D258-F2AB-4617-98CF-E6F7A6E405BF}" type="pres">
      <dgm:prSet presAssocID="{61255C9B-2CE6-4FFE-9805-5D84459543B3}" presName="negativeSpace" presStyleCnt="0"/>
      <dgm:spPr/>
    </dgm:pt>
    <dgm:pt modelId="{4D8962DA-46C0-445A-9282-899ACE8D0598}" type="pres">
      <dgm:prSet presAssocID="{61255C9B-2CE6-4FFE-9805-5D84459543B3}" presName="childText" presStyleLbl="conFgAcc1" presStyleIdx="2" presStyleCnt="6">
        <dgm:presLayoutVars>
          <dgm:bulletEnabled val="1"/>
        </dgm:presLayoutVars>
      </dgm:prSet>
      <dgm:spPr/>
    </dgm:pt>
    <dgm:pt modelId="{2ADCC67C-A91B-41D4-A9E6-1DD061502FF8}" type="pres">
      <dgm:prSet presAssocID="{1294C043-0362-432D-B951-00E07BC76A28}" presName="spaceBetweenRectangles" presStyleCnt="0"/>
      <dgm:spPr/>
    </dgm:pt>
    <dgm:pt modelId="{983ED51D-E028-47C6-B345-0D0B4F9E9B14}" type="pres">
      <dgm:prSet presAssocID="{6F612776-A9F8-48A5-892C-297FDBB943CD}" presName="parentLin" presStyleCnt="0"/>
      <dgm:spPr/>
    </dgm:pt>
    <dgm:pt modelId="{909DC030-C0C9-4B09-BB6E-389F8361C21E}" type="pres">
      <dgm:prSet presAssocID="{6F612776-A9F8-48A5-892C-297FDBB943CD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F73D9C74-FCBB-4A1D-B093-C6EA7658CA14}" type="pres">
      <dgm:prSet presAssocID="{6F612776-A9F8-48A5-892C-297FDBB943CD}" presName="parentText" presStyleLbl="node1" presStyleIdx="3" presStyleCnt="6" custScaleX="128930" custScaleY="1888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B0EEB-3937-43CE-BE9A-5C32099C5769}" type="pres">
      <dgm:prSet presAssocID="{6F612776-A9F8-48A5-892C-297FDBB943CD}" presName="negativeSpace" presStyleCnt="0"/>
      <dgm:spPr/>
    </dgm:pt>
    <dgm:pt modelId="{C69E2F88-2F46-437F-8A6E-401C3D109C81}" type="pres">
      <dgm:prSet presAssocID="{6F612776-A9F8-48A5-892C-297FDBB943CD}" presName="childText" presStyleLbl="conFgAcc1" presStyleIdx="3" presStyleCnt="6">
        <dgm:presLayoutVars>
          <dgm:bulletEnabled val="1"/>
        </dgm:presLayoutVars>
      </dgm:prSet>
      <dgm:spPr/>
    </dgm:pt>
    <dgm:pt modelId="{8C46C1E8-708A-4D09-BAC7-381420B1A684}" type="pres">
      <dgm:prSet presAssocID="{ADE275A3-B9D1-4DA1-850F-26C5F8CBF7EF}" presName="spaceBetweenRectangles" presStyleCnt="0"/>
      <dgm:spPr/>
    </dgm:pt>
    <dgm:pt modelId="{B775104C-C282-46EB-A01C-EA186DE9C4D5}" type="pres">
      <dgm:prSet presAssocID="{A48C0121-FCF0-4D67-B507-14DBCA4DD5A9}" presName="parentLin" presStyleCnt="0"/>
      <dgm:spPr/>
    </dgm:pt>
    <dgm:pt modelId="{8068CBC9-B560-48DA-9B7E-97A77234B296}" type="pres">
      <dgm:prSet presAssocID="{A48C0121-FCF0-4D67-B507-14DBCA4DD5A9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82C796FD-78BB-498E-9D70-2DC9D3A1B5C5}" type="pres">
      <dgm:prSet presAssocID="{A48C0121-FCF0-4D67-B507-14DBCA4DD5A9}" presName="parentText" presStyleLbl="node1" presStyleIdx="4" presStyleCnt="6" custScaleX="129101" custScaleY="21423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9F48DB-0F60-4E85-BC17-85461C1F0167}" type="pres">
      <dgm:prSet presAssocID="{A48C0121-FCF0-4D67-B507-14DBCA4DD5A9}" presName="negativeSpace" presStyleCnt="0"/>
      <dgm:spPr/>
    </dgm:pt>
    <dgm:pt modelId="{B2250A7C-D9C1-462E-94D2-BF3104E29AFD}" type="pres">
      <dgm:prSet presAssocID="{A48C0121-FCF0-4D67-B507-14DBCA4DD5A9}" presName="childText" presStyleLbl="conFgAcc1" presStyleIdx="4" presStyleCnt="6">
        <dgm:presLayoutVars>
          <dgm:bulletEnabled val="1"/>
        </dgm:presLayoutVars>
      </dgm:prSet>
      <dgm:spPr/>
    </dgm:pt>
    <dgm:pt modelId="{003D778D-1ED7-46BD-A0D2-57757D4A7F52}" type="pres">
      <dgm:prSet presAssocID="{5152761F-AB62-49C9-A322-EFA69A8ED6AB}" presName="spaceBetweenRectangles" presStyleCnt="0"/>
      <dgm:spPr/>
    </dgm:pt>
    <dgm:pt modelId="{8CBB037B-2D0D-441A-92C9-84C392E49798}" type="pres">
      <dgm:prSet presAssocID="{AF54CEEB-A626-46ED-8FCD-AFA693C7DBF7}" presName="parentLin" presStyleCnt="0"/>
      <dgm:spPr/>
    </dgm:pt>
    <dgm:pt modelId="{7263E4CE-E764-4E19-B91B-EFB70795A38D}" type="pres">
      <dgm:prSet presAssocID="{AF54CEEB-A626-46ED-8FCD-AFA693C7DBF7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A7DB3134-B17E-475A-B52B-BDBBCAC233B1}" type="pres">
      <dgm:prSet presAssocID="{AF54CEEB-A626-46ED-8FCD-AFA693C7DBF7}" presName="parentText" presStyleLbl="node1" presStyleIdx="5" presStyleCnt="6" custScaleX="129547" custScaleY="232178" custLinFactNeighborX="-4203" custLinFactNeighborY="36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537475-0F97-47CD-A134-C2725EEEE4E4}" type="pres">
      <dgm:prSet presAssocID="{AF54CEEB-A626-46ED-8FCD-AFA693C7DBF7}" presName="negativeSpace" presStyleCnt="0"/>
      <dgm:spPr/>
    </dgm:pt>
    <dgm:pt modelId="{94ABEF4B-A1BC-4A9B-9D0E-0DB0D9242069}" type="pres">
      <dgm:prSet presAssocID="{AF54CEEB-A626-46ED-8FCD-AFA693C7DBF7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7AE65B8C-FBB5-45CE-A3A3-2B44AAD4DAA5}" type="presOf" srcId="{AF54CEEB-A626-46ED-8FCD-AFA693C7DBF7}" destId="{A7DB3134-B17E-475A-B52B-BDBBCAC233B1}" srcOrd="1" destOrd="0" presId="urn:microsoft.com/office/officeart/2005/8/layout/list1"/>
    <dgm:cxn modelId="{FAF34FEE-83EA-4C69-A7E1-87448905A745}" srcId="{81BC2549-1D40-4B8A-8072-CD8781900334}" destId="{61255C9B-2CE6-4FFE-9805-5D84459543B3}" srcOrd="2" destOrd="0" parTransId="{F15B00B7-E762-43C0-AF67-40C017DE681F}" sibTransId="{1294C043-0362-432D-B951-00E07BC76A28}"/>
    <dgm:cxn modelId="{62DB72BC-5F5F-4336-B4AF-410F60669756}" type="presOf" srcId="{61255C9B-2CE6-4FFE-9805-5D84459543B3}" destId="{A4A32378-3B44-4BD3-BD9B-01E7D96446DF}" srcOrd="1" destOrd="0" presId="urn:microsoft.com/office/officeart/2005/8/layout/list1"/>
    <dgm:cxn modelId="{36D01E05-0311-41FF-9695-081415CE0574}" type="presOf" srcId="{6F612776-A9F8-48A5-892C-297FDBB943CD}" destId="{F73D9C74-FCBB-4A1D-B093-C6EA7658CA14}" srcOrd="1" destOrd="0" presId="urn:microsoft.com/office/officeart/2005/8/layout/list1"/>
    <dgm:cxn modelId="{353A30F0-E87E-42E2-975D-2E6936E495C9}" srcId="{81BC2549-1D40-4B8A-8072-CD8781900334}" destId="{C866988F-107B-43C5-8CBD-A6506FED4B8F}" srcOrd="0" destOrd="0" parTransId="{0A4342A0-B574-4619-ADC7-09CA0ED0E86E}" sibTransId="{2F22A4FC-7B4B-4B9F-9A82-30EB44D74E93}"/>
    <dgm:cxn modelId="{1A79F68B-B6B8-42D8-971A-AD215669BE71}" type="presOf" srcId="{C866988F-107B-43C5-8CBD-A6506FED4B8F}" destId="{57089294-6A46-4C72-B582-2D30124153A4}" srcOrd="0" destOrd="0" presId="urn:microsoft.com/office/officeart/2005/8/layout/list1"/>
    <dgm:cxn modelId="{571DDD9F-F629-47A6-8F2A-6F96B714ADB8}" type="presOf" srcId="{3B5E5288-A951-46F7-B12E-E795164D29CF}" destId="{0E79BE40-0ACF-490C-A4F2-B945E45FBF92}" srcOrd="0" destOrd="0" presId="urn:microsoft.com/office/officeart/2005/8/layout/list1"/>
    <dgm:cxn modelId="{73D203BE-99CE-4D52-81E9-3797CAD4BF37}" type="presOf" srcId="{A48C0121-FCF0-4D67-B507-14DBCA4DD5A9}" destId="{8068CBC9-B560-48DA-9B7E-97A77234B296}" srcOrd="0" destOrd="0" presId="urn:microsoft.com/office/officeart/2005/8/layout/list1"/>
    <dgm:cxn modelId="{3E462FFB-765F-499C-AB3B-8D9C2D924CA0}" type="presOf" srcId="{81BC2549-1D40-4B8A-8072-CD8781900334}" destId="{0B83E0EE-7536-4549-BAF8-E7E6A7F980D1}" srcOrd="0" destOrd="0" presId="urn:microsoft.com/office/officeart/2005/8/layout/list1"/>
    <dgm:cxn modelId="{F0A07620-2F08-44E3-ACC8-F1042A9480FF}" type="presOf" srcId="{C866988F-107B-43C5-8CBD-A6506FED4B8F}" destId="{10C33449-B4FB-4695-B658-8976B3146950}" srcOrd="1" destOrd="0" presId="urn:microsoft.com/office/officeart/2005/8/layout/list1"/>
    <dgm:cxn modelId="{652D69C2-F7E6-42C3-A7E5-48C9082B28CC}" type="presOf" srcId="{61255C9B-2CE6-4FFE-9805-5D84459543B3}" destId="{1EE39FC9-F5DD-4650-A917-DF72EE2F1CDF}" srcOrd="0" destOrd="0" presId="urn:microsoft.com/office/officeart/2005/8/layout/list1"/>
    <dgm:cxn modelId="{EAD94D90-31B8-4C15-8D85-7B8BD30354C8}" srcId="{81BC2549-1D40-4B8A-8072-CD8781900334}" destId="{3B5E5288-A951-46F7-B12E-E795164D29CF}" srcOrd="1" destOrd="0" parTransId="{D6BE6A23-8583-4D58-9082-C56EE3EAFF2C}" sibTransId="{8500E834-E76D-4C16-A77B-ED268F3632D1}"/>
    <dgm:cxn modelId="{1308A359-DCA5-46CD-B656-005C0551E241}" type="presOf" srcId="{AF54CEEB-A626-46ED-8FCD-AFA693C7DBF7}" destId="{7263E4CE-E764-4E19-B91B-EFB70795A38D}" srcOrd="0" destOrd="0" presId="urn:microsoft.com/office/officeart/2005/8/layout/list1"/>
    <dgm:cxn modelId="{83DA647C-443E-4118-AAD6-15AB4114CE14}" type="presOf" srcId="{3B5E5288-A951-46F7-B12E-E795164D29CF}" destId="{4B12C73B-4F85-4402-A9D1-1A1466B579A9}" srcOrd="1" destOrd="0" presId="urn:microsoft.com/office/officeart/2005/8/layout/list1"/>
    <dgm:cxn modelId="{42C0E2D2-B4A9-48B4-9652-C4D345BAAFD2}" srcId="{81BC2549-1D40-4B8A-8072-CD8781900334}" destId="{AF54CEEB-A626-46ED-8FCD-AFA693C7DBF7}" srcOrd="5" destOrd="0" parTransId="{09F36A7B-B901-446C-BD2E-2A37168E49B7}" sibTransId="{DEDB4231-9CA5-4190-B0A7-A6F2C5ADCFBE}"/>
    <dgm:cxn modelId="{40F583F0-6865-46EB-81C1-C7F685C6D5DC}" type="presOf" srcId="{A48C0121-FCF0-4D67-B507-14DBCA4DD5A9}" destId="{82C796FD-78BB-498E-9D70-2DC9D3A1B5C5}" srcOrd="1" destOrd="0" presId="urn:microsoft.com/office/officeart/2005/8/layout/list1"/>
    <dgm:cxn modelId="{608E63F4-E623-4CED-AD8D-76CB59A8C38F}" type="presOf" srcId="{6F612776-A9F8-48A5-892C-297FDBB943CD}" destId="{909DC030-C0C9-4B09-BB6E-389F8361C21E}" srcOrd="0" destOrd="0" presId="urn:microsoft.com/office/officeart/2005/8/layout/list1"/>
    <dgm:cxn modelId="{C6CF42FB-4C67-48E6-962D-37E1338F5472}" srcId="{81BC2549-1D40-4B8A-8072-CD8781900334}" destId="{6F612776-A9F8-48A5-892C-297FDBB943CD}" srcOrd="3" destOrd="0" parTransId="{BFD8BD0A-7EEB-4FC1-B3F1-707A4F24706E}" sibTransId="{ADE275A3-B9D1-4DA1-850F-26C5F8CBF7EF}"/>
    <dgm:cxn modelId="{8FE0C91D-1FB9-41E0-A9AD-B98913520C76}" srcId="{81BC2549-1D40-4B8A-8072-CD8781900334}" destId="{A48C0121-FCF0-4D67-B507-14DBCA4DD5A9}" srcOrd="4" destOrd="0" parTransId="{C1F53075-45D9-4B3A-89C1-FA6E23DA3FDB}" sibTransId="{5152761F-AB62-49C9-A322-EFA69A8ED6AB}"/>
    <dgm:cxn modelId="{E9C9AB3E-5E67-46C5-8A93-0F93110917CF}" type="presParOf" srcId="{0B83E0EE-7536-4549-BAF8-E7E6A7F980D1}" destId="{67392A8A-48DC-45D8-863E-A91FEC492F23}" srcOrd="0" destOrd="0" presId="urn:microsoft.com/office/officeart/2005/8/layout/list1"/>
    <dgm:cxn modelId="{FCD77C6A-65D1-4410-A82A-7C0B9909BD2A}" type="presParOf" srcId="{67392A8A-48DC-45D8-863E-A91FEC492F23}" destId="{57089294-6A46-4C72-B582-2D30124153A4}" srcOrd="0" destOrd="0" presId="urn:microsoft.com/office/officeart/2005/8/layout/list1"/>
    <dgm:cxn modelId="{104E97CC-892B-4590-AF10-BF59DDD3A69B}" type="presParOf" srcId="{67392A8A-48DC-45D8-863E-A91FEC492F23}" destId="{10C33449-B4FB-4695-B658-8976B3146950}" srcOrd="1" destOrd="0" presId="urn:microsoft.com/office/officeart/2005/8/layout/list1"/>
    <dgm:cxn modelId="{C645E2B3-753F-48B6-A22B-040CAFC954F0}" type="presParOf" srcId="{0B83E0EE-7536-4549-BAF8-E7E6A7F980D1}" destId="{F20010FB-002E-4AE6-9C54-ADB966CC2DED}" srcOrd="1" destOrd="0" presId="urn:microsoft.com/office/officeart/2005/8/layout/list1"/>
    <dgm:cxn modelId="{4980775D-954B-47CE-B6E8-6A04F47FE419}" type="presParOf" srcId="{0B83E0EE-7536-4549-BAF8-E7E6A7F980D1}" destId="{8CF05DD9-8BA8-4A22-8FB8-5E433C721898}" srcOrd="2" destOrd="0" presId="urn:microsoft.com/office/officeart/2005/8/layout/list1"/>
    <dgm:cxn modelId="{1C2E5D01-7D4B-4897-9CFB-475F7D51994B}" type="presParOf" srcId="{0B83E0EE-7536-4549-BAF8-E7E6A7F980D1}" destId="{0C6B3BE9-9512-4C0F-9D85-B07991AF2222}" srcOrd="3" destOrd="0" presId="urn:microsoft.com/office/officeart/2005/8/layout/list1"/>
    <dgm:cxn modelId="{FA4F974B-C4E3-49CE-9256-D4D45A0EABAD}" type="presParOf" srcId="{0B83E0EE-7536-4549-BAF8-E7E6A7F980D1}" destId="{F675B5B2-A836-434B-B294-4BBB86681816}" srcOrd="4" destOrd="0" presId="urn:microsoft.com/office/officeart/2005/8/layout/list1"/>
    <dgm:cxn modelId="{70DC89B3-5BC8-40AE-859C-AF9AA8999D21}" type="presParOf" srcId="{F675B5B2-A836-434B-B294-4BBB86681816}" destId="{0E79BE40-0ACF-490C-A4F2-B945E45FBF92}" srcOrd="0" destOrd="0" presId="urn:microsoft.com/office/officeart/2005/8/layout/list1"/>
    <dgm:cxn modelId="{CDEB4B65-396F-48BA-AAC0-8CA2ABAB5B66}" type="presParOf" srcId="{F675B5B2-A836-434B-B294-4BBB86681816}" destId="{4B12C73B-4F85-4402-A9D1-1A1466B579A9}" srcOrd="1" destOrd="0" presId="urn:microsoft.com/office/officeart/2005/8/layout/list1"/>
    <dgm:cxn modelId="{1B9C6E1D-FC93-4AF7-8FFE-2157038302EF}" type="presParOf" srcId="{0B83E0EE-7536-4549-BAF8-E7E6A7F980D1}" destId="{FF13C048-997E-4EF6-B062-732074CDE457}" srcOrd="5" destOrd="0" presId="urn:microsoft.com/office/officeart/2005/8/layout/list1"/>
    <dgm:cxn modelId="{F38601D3-44AC-4559-AED3-E05F8E571DAF}" type="presParOf" srcId="{0B83E0EE-7536-4549-BAF8-E7E6A7F980D1}" destId="{3EC2C7F8-ADE3-4F18-A0C0-38AAF5718BE3}" srcOrd="6" destOrd="0" presId="urn:microsoft.com/office/officeart/2005/8/layout/list1"/>
    <dgm:cxn modelId="{D8C7B99B-7125-4A32-A604-293AB99C1F15}" type="presParOf" srcId="{0B83E0EE-7536-4549-BAF8-E7E6A7F980D1}" destId="{043E1962-DD88-427C-A11F-6BC62BC25AFF}" srcOrd="7" destOrd="0" presId="urn:microsoft.com/office/officeart/2005/8/layout/list1"/>
    <dgm:cxn modelId="{958225AA-4745-461E-953D-1FB94D2FCC3C}" type="presParOf" srcId="{0B83E0EE-7536-4549-BAF8-E7E6A7F980D1}" destId="{33FED75F-A10A-43CF-9CDC-49B409359326}" srcOrd="8" destOrd="0" presId="urn:microsoft.com/office/officeart/2005/8/layout/list1"/>
    <dgm:cxn modelId="{83CD94F1-70A8-40A6-BD54-7EA3F71B9A6C}" type="presParOf" srcId="{33FED75F-A10A-43CF-9CDC-49B409359326}" destId="{1EE39FC9-F5DD-4650-A917-DF72EE2F1CDF}" srcOrd="0" destOrd="0" presId="urn:microsoft.com/office/officeart/2005/8/layout/list1"/>
    <dgm:cxn modelId="{7B33B899-5847-4666-9695-5C2F57D3DE60}" type="presParOf" srcId="{33FED75F-A10A-43CF-9CDC-49B409359326}" destId="{A4A32378-3B44-4BD3-BD9B-01E7D96446DF}" srcOrd="1" destOrd="0" presId="urn:microsoft.com/office/officeart/2005/8/layout/list1"/>
    <dgm:cxn modelId="{91A92C7E-2583-42F5-9A1C-3618098E9BBA}" type="presParOf" srcId="{0B83E0EE-7536-4549-BAF8-E7E6A7F980D1}" destId="{75C5D258-F2AB-4617-98CF-E6F7A6E405BF}" srcOrd="9" destOrd="0" presId="urn:microsoft.com/office/officeart/2005/8/layout/list1"/>
    <dgm:cxn modelId="{BE2C60A8-9928-4DDC-98D5-9434EF855973}" type="presParOf" srcId="{0B83E0EE-7536-4549-BAF8-E7E6A7F980D1}" destId="{4D8962DA-46C0-445A-9282-899ACE8D0598}" srcOrd="10" destOrd="0" presId="urn:microsoft.com/office/officeart/2005/8/layout/list1"/>
    <dgm:cxn modelId="{D58B76DC-0842-4343-A063-A473E8F6E846}" type="presParOf" srcId="{0B83E0EE-7536-4549-BAF8-E7E6A7F980D1}" destId="{2ADCC67C-A91B-41D4-A9E6-1DD061502FF8}" srcOrd="11" destOrd="0" presId="urn:microsoft.com/office/officeart/2005/8/layout/list1"/>
    <dgm:cxn modelId="{B559812C-25A8-41D0-B310-F486990F9662}" type="presParOf" srcId="{0B83E0EE-7536-4549-BAF8-E7E6A7F980D1}" destId="{983ED51D-E028-47C6-B345-0D0B4F9E9B14}" srcOrd="12" destOrd="0" presId="urn:microsoft.com/office/officeart/2005/8/layout/list1"/>
    <dgm:cxn modelId="{B5C01643-8AC7-42A4-9C5E-ED842EA32E20}" type="presParOf" srcId="{983ED51D-E028-47C6-B345-0D0B4F9E9B14}" destId="{909DC030-C0C9-4B09-BB6E-389F8361C21E}" srcOrd="0" destOrd="0" presId="urn:microsoft.com/office/officeart/2005/8/layout/list1"/>
    <dgm:cxn modelId="{EAF204EB-DECD-476D-B147-92BD37B3F549}" type="presParOf" srcId="{983ED51D-E028-47C6-B345-0D0B4F9E9B14}" destId="{F73D9C74-FCBB-4A1D-B093-C6EA7658CA14}" srcOrd="1" destOrd="0" presId="urn:microsoft.com/office/officeart/2005/8/layout/list1"/>
    <dgm:cxn modelId="{4E93FB07-842F-4523-8776-912B36FD4DCA}" type="presParOf" srcId="{0B83E0EE-7536-4549-BAF8-E7E6A7F980D1}" destId="{1C8B0EEB-3937-43CE-BE9A-5C32099C5769}" srcOrd="13" destOrd="0" presId="urn:microsoft.com/office/officeart/2005/8/layout/list1"/>
    <dgm:cxn modelId="{59C73AD1-8861-4815-8C18-4847DBCD65F0}" type="presParOf" srcId="{0B83E0EE-7536-4549-BAF8-E7E6A7F980D1}" destId="{C69E2F88-2F46-437F-8A6E-401C3D109C81}" srcOrd="14" destOrd="0" presId="urn:microsoft.com/office/officeart/2005/8/layout/list1"/>
    <dgm:cxn modelId="{76EFFE81-CC65-40A0-B133-49C83C3E5B71}" type="presParOf" srcId="{0B83E0EE-7536-4549-BAF8-E7E6A7F980D1}" destId="{8C46C1E8-708A-4D09-BAC7-381420B1A684}" srcOrd="15" destOrd="0" presId="urn:microsoft.com/office/officeart/2005/8/layout/list1"/>
    <dgm:cxn modelId="{C0646719-4F2B-497F-9F1F-73E20BE53F51}" type="presParOf" srcId="{0B83E0EE-7536-4549-BAF8-E7E6A7F980D1}" destId="{B775104C-C282-46EB-A01C-EA186DE9C4D5}" srcOrd="16" destOrd="0" presId="urn:microsoft.com/office/officeart/2005/8/layout/list1"/>
    <dgm:cxn modelId="{A41A92B7-9F23-46AF-B83E-93D15370B60E}" type="presParOf" srcId="{B775104C-C282-46EB-A01C-EA186DE9C4D5}" destId="{8068CBC9-B560-48DA-9B7E-97A77234B296}" srcOrd="0" destOrd="0" presId="urn:microsoft.com/office/officeart/2005/8/layout/list1"/>
    <dgm:cxn modelId="{5212B8EB-AF5D-4A84-8B3F-BB55FB52745C}" type="presParOf" srcId="{B775104C-C282-46EB-A01C-EA186DE9C4D5}" destId="{82C796FD-78BB-498E-9D70-2DC9D3A1B5C5}" srcOrd="1" destOrd="0" presId="urn:microsoft.com/office/officeart/2005/8/layout/list1"/>
    <dgm:cxn modelId="{D54F37E7-18F1-4BD6-8998-8689F02E10C2}" type="presParOf" srcId="{0B83E0EE-7536-4549-BAF8-E7E6A7F980D1}" destId="{E49F48DB-0F60-4E85-BC17-85461C1F0167}" srcOrd="17" destOrd="0" presId="urn:microsoft.com/office/officeart/2005/8/layout/list1"/>
    <dgm:cxn modelId="{E093E991-EB59-4145-A94B-0EEB4AFA40B7}" type="presParOf" srcId="{0B83E0EE-7536-4549-BAF8-E7E6A7F980D1}" destId="{B2250A7C-D9C1-462E-94D2-BF3104E29AFD}" srcOrd="18" destOrd="0" presId="urn:microsoft.com/office/officeart/2005/8/layout/list1"/>
    <dgm:cxn modelId="{5FFD3F02-125B-4E99-A653-D8030B16BD78}" type="presParOf" srcId="{0B83E0EE-7536-4549-BAF8-E7E6A7F980D1}" destId="{003D778D-1ED7-46BD-A0D2-57757D4A7F52}" srcOrd="19" destOrd="0" presId="urn:microsoft.com/office/officeart/2005/8/layout/list1"/>
    <dgm:cxn modelId="{EC965647-B035-4A7C-9B23-B258124A5C2D}" type="presParOf" srcId="{0B83E0EE-7536-4549-BAF8-E7E6A7F980D1}" destId="{8CBB037B-2D0D-441A-92C9-84C392E49798}" srcOrd="20" destOrd="0" presId="urn:microsoft.com/office/officeart/2005/8/layout/list1"/>
    <dgm:cxn modelId="{A4199E9F-F51F-4BC9-B9C4-8AC3557314FA}" type="presParOf" srcId="{8CBB037B-2D0D-441A-92C9-84C392E49798}" destId="{7263E4CE-E764-4E19-B91B-EFB70795A38D}" srcOrd="0" destOrd="0" presId="urn:microsoft.com/office/officeart/2005/8/layout/list1"/>
    <dgm:cxn modelId="{AF50E73D-DFF3-4168-AA93-AA878B79211D}" type="presParOf" srcId="{8CBB037B-2D0D-441A-92C9-84C392E49798}" destId="{A7DB3134-B17E-475A-B52B-BDBBCAC233B1}" srcOrd="1" destOrd="0" presId="urn:microsoft.com/office/officeart/2005/8/layout/list1"/>
    <dgm:cxn modelId="{CF33BC83-36C5-40DB-ADF9-E036BD9F81B2}" type="presParOf" srcId="{0B83E0EE-7536-4549-BAF8-E7E6A7F980D1}" destId="{4A537475-0F97-47CD-A134-C2725EEEE4E4}" srcOrd="21" destOrd="0" presId="urn:microsoft.com/office/officeart/2005/8/layout/list1"/>
    <dgm:cxn modelId="{9C659E57-8F19-4736-B05D-28CE7E9B5239}" type="presParOf" srcId="{0B83E0EE-7536-4549-BAF8-E7E6A7F980D1}" destId="{94ABEF4B-A1BC-4A9B-9D0E-0DB0D9242069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794B33-5FCF-4208-9B03-406B06F5CAC6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56622B8-0556-4542-84AB-39FCB4BB722B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</a:rPr>
            <a:t>тема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</a:endParaRPr>
        </a:p>
      </dgm:t>
    </dgm:pt>
    <dgm:pt modelId="{213F1934-C66C-4736-9516-97E55F913597}" type="parTrans" cxnId="{E7CB35C3-38A4-4838-BBEE-435B34CEAD0E}">
      <dgm:prSet/>
      <dgm:spPr/>
      <dgm:t>
        <a:bodyPr/>
        <a:lstStyle/>
        <a:p>
          <a:endParaRPr lang="ru-RU"/>
        </a:p>
      </dgm:t>
    </dgm:pt>
    <dgm:pt modelId="{AD411F6C-97E0-40CD-BA71-BAE76FBE5A59}" type="sibTrans" cxnId="{E7CB35C3-38A4-4838-BBEE-435B34CEAD0E}">
      <dgm:prSet/>
      <dgm:spPr/>
      <dgm:t>
        <a:bodyPr/>
        <a:lstStyle/>
        <a:p>
          <a:endParaRPr lang="ru-RU"/>
        </a:p>
      </dgm:t>
    </dgm:pt>
    <dgm:pt modelId="{5B7EABEC-95BB-44E7-BFD9-7F2D4717F18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</a:rPr>
            <a:t>план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</a:endParaRPr>
        </a:p>
      </dgm:t>
    </dgm:pt>
    <dgm:pt modelId="{73961839-F742-41B7-8E2F-5A34D6E83433}" type="parTrans" cxnId="{CAD35D13-F6EF-40A5-8CFE-06EBD8385F27}">
      <dgm:prSet/>
      <dgm:spPr/>
      <dgm:t>
        <a:bodyPr/>
        <a:lstStyle/>
        <a:p>
          <a:endParaRPr lang="ru-RU"/>
        </a:p>
      </dgm:t>
    </dgm:pt>
    <dgm:pt modelId="{8B7CEB2D-8211-49F0-A6BD-01AF37FF242A}" type="sibTrans" cxnId="{CAD35D13-F6EF-40A5-8CFE-06EBD8385F27}">
      <dgm:prSet/>
      <dgm:spPr/>
      <dgm:t>
        <a:bodyPr/>
        <a:lstStyle/>
        <a:p>
          <a:endParaRPr lang="ru-RU"/>
        </a:p>
      </dgm:t>
    </dgm:pt>
    <dgm:pt modelId="{B2B5EF92-E858-46DB-8A69-63CF53BFE39E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C00000"/>
              </a:solidFill>
              <a:latin typeface="Georgia" panose="02040502050405020303" pitchFamily="18" charset="0"/>
            </a:rPr>
            <a:t>макет</a:t>
          </a:r>
          <a:endParaRPr lang="ru-RU" sz="2400" b="1" dirty="0">
            <a:solidFill>
              <a:srgbClr val="C00000"/>
            </a:solidFill>
            <a:latin typeface="Georgia" panose="02040502050405020303" pitchFamily="18" charset="0"/>
          </a:endParaRPr>
        </a:p>
      </dgm:t>
    </dgm:pt>
    <dgm:pt modelId="{5B795851-50D8-452C-96EF-5B8C4206D6BD}" type="parTrans" cxnId="{43B00797-88F3-48E9-A9BB-53EB18FF0915}">
      <dgm:prSet/>
      <dgm:spPr/>
      <dgm:t>
        <a:bodyPr/>
        <a:lstStyle/>
        <a:p>
          <a:endParaRPr lang="ru-RU"/>
        </a:p>
      </dgm:t>
    </dgm:pt>
    <dgm:pt modelId="{598D29B9-7CA4-4036-AF9A-80CE34DA61C5}" type="sibTrans" cxnId="{43B00797-88F3-48E9-A9BB-53EB18FF0915}">
      <dgm:prSet/>
      <dgm:spPr/>
      <dgm:t>
        <a:bodyPr/>
        <a:lstStyle/>
        <a:p>
          <a:endParaRPr lang="ru-RU"/>
        </a:p>
      </dgm:t>
    </dgm:pt>
    <dgm:pt modelId="{87088D11-FF81-4B20-91E0-BC18557FE4D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Georgia" panose="02040502050405020303" pitchFamily="18" charset="0"/>
            </a:rPr>
            <a:t>оформление</a:t>
          </a:r>
          <a:endParaRPr lang="ru-RU" sz="2000" b="1" dirty="0">
            <a:solidFill>
              <a:srgbClr val="C00000"/>
            </a:solidFill>
            <a:latin typeface="Georgia" panose="02040502050405020303" pitchFamily="18" charset="0"/>
          </a:endParaRPr>
        </a:p>
      </dgm:t>
    </dgm:pt>
    <dgm:pt modelId="{E45E4392-6795-42D7-A51B-0AAD381C1DE6}" type="parTrans" cxnId="{23FB3769-F1B7-45D6-A1DF-2B95213B9507}">
      <dgm:prSet/>
      <dgm:spPr/>
      <dgm:t>
        <a:bodyPr/>
        <a:lstStyle/>
        <a:p>
          <a:endParaRPr lang="ru-RU"/>
        </a:p>
      </dgm:t>
    </dgm:pt>
    <dgm:pt modelId="{2A89059C-3B0E-4B05-8BEF-FAA3204ED84B}" type="sibTrans" cxnId="{23FB3769-F1B7-45D6-A1DF-2B95213B9507}">
      <dgm:prSet/>
      <dgm:spPr/>
      <dgm:t>
        <a:bodyPr/>
        <a:lstStyle/>
        <a:p>
          <a:endParaRPr lang="ru-RU"/>
        </a:p>
      </dgm:t>
    </dgm:pt>
    <dgm:pt modelId="{8404661E-6843-4512-819F-49C603727E3B}" type="pres">
      <dgm:prSet presAssocID="{C3794B33-5FCF-4208-9B03-406B06F5CAC6}" presName="arrowDiagram" presStyleCnt="0">
        <dgm:presLayoutVars>
          <dgm:chMax val="5"/>
          <dgm:dir/>
          <dgm:resizeHandles val="exact"/>
        </dgm:presLayoutVars>
      </dgm:prSet>
      <dgm:spPr/>
    </dgm:pt>
    <dgm:pt modelId="{876FBAA1-712F-4EDC-8D03-060C9CB98717}" type="pres">
      <dgm:prSet presAssocID="{C3794B33-5FCF-4208-9B03-406B06F5CAC6}" presName="arrow" presStyleLbl="bgShp" presStyleIdx="0" presStyleCnt="1" custLinFactNeighborX="-177" custLinFactNeighborY="373"/>
      <dgm:spPr>
        <a:gradFill flip="none" rotWithShape="0">
          <a:gsLst>
            <a:gs pos="0">
              <a:srgbClr val="F4BA52">
                <a:shade val="30000"/>
                <a:satMod val="115000"/>
              </a:srgbClr>
            </a:gs>
            <a:gs pos="50000">
              <a:srgbClr val="F4BA52">
                <a:shade val="67500"/>
                <a:satMod val="115000"/>
              </a:srgbClr>
            </a:gs>
            <a:gs pos="100000">
              <a:srgbClr val="F4BA52">
                <a:shade val="100000"/>
                <a:satMod val="115000"/>
              </a:srgbClr>
            </a:gs>
          </a:gsLst>
          <a:lin ang="18900000" scaled="1"/>
          <a:tileRect/>
        </a:gradFill>
        <a:ln w="38100">
          <a:solidFill>
            <a:srgbClr val="7030A0"/>
          </a:solidFill>
        </a:ln>
        <a:scene3d>
          <a:camera prst="orthographicFront"/>
          <a:lightRig rig="threePt" dir="t"/>
        </a:scene3d>
        <a:sp3d>
          <a:bevelT w="139700" h="139700" prst="divot"/>
        </a:sp3d>
      </dgm:spPr>
    </dgm:pt>
    <dgm:pt modelId="{C0501656-4838-4F80-9061-B0C807FC2E17}" type="pres">
      <dgm:prSet presAssocID="{C3794B33-5FCF-4208-9B03-406B06F5CAC6}" presName="arrowDiagram4" presStyleCnt="0"/>
      <dgm:spPr/>
    </dgm:pt>
    <dgm:pt modelId="{0E4581CF-E991-4634-8840-A5447073BD5F}" type="pres">
      <dgm:prSet presAssocID="{556622B8-0556-4542-84AB-39FCB4BB722B}" presName="bullet4a" presStyleLbl="node1" presStyleIdx="0" presStyleCnt="4" custScaleX="213562" custScaleY="210110" custLinFactX="11821" custLinFactY="-14134" custLinFactNeighborX="100000" custLinFactNeighborY="-100000"/>
      <dgm:spPr>
        <a:solidFill>
          <a:srgbClr val="F63245"/>
        </a:solidFill>
        <a:scene3d>
          <a:camera prst="orthographicFront"/>
          <a:lightRig rig="threePt" dir="t"/>
        </a:scene3d>
        <a:sp3d>
          <a:bevelT prst="angle"/>
        </a:sp3d>
      </dgm:spPr>
    </dgm:pt>
    <dgm:pt modelId="{B7236E45-B683-4B0A-8DFD-73166E40F348}" type="pres">
      <dgm:prSet presAssocID="{556622B8-0556-4542-84AB-39FCB4BB722B}" presName="textBox4a" presStyleLbl="revTx" presStyleIdx="0" presStyleCnt="4" custLinFactNeighborX="8420" custLinFactNeighborY="8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00525E-FD3D-4EBC-9236-A76A1C9A1797}" type="pres">
      <dgm:prSet presAssocID="{5B7EABEC-95BB-44E7-BFD9-7F2D4717F183}" presName="bullet4b" presStyleLbl="node1" presStyleIdx="1" presStyleCnt="4" custScaleX="199924" custScaleY="202599" custLinFactNeighborX="8734" custLinFactNeighborY="-3906"/>
      <dgm:spPr>
        <a:solidFill>
          <a:srgbClr val="FAD434"/>
        </a:solidFill>
        <a:scene3d>
          <a:camera prst="orthographicFront"/>
          <a:lightRig rig="threePt" dir="t"/>
        </a:scene3d>
        <a:sp3d>
          <a:bevelT prst="angle"/>
        </a:sp3d>
      </dgm:spPr>
    </dgm:pt>
    <dgm:pt modelId="{11066A49-79DE-446D-B1AE-F93341428816}" type="pres">
      <dgm:prSet presAssocID="{5B7EABEC-95BB-44E7-BFD9-7F2D4717F183}" presName="textBox4b" presStyleLbl="revTx" presStyleIdx="1" presStyleCnt="4" custScaleY="62712" custLinFactNeighborX="-17302" custLinFactNeighborY="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346DF-0C80-4BCA-8D11-D7901D683C33}" type="pres">
      <dgm:prSet presAssocID="{B2B5EF92-E858-46DB-8A69-63CF53BFE39E}" presName="bullet4c" presStyleLbl="node1" presStyleIdx="2" presStyleCnt="4" custScaleX="175174" custScaleY="167975" custLinFactNeighborX="-79878" custLinFactNeighborY="34304"/>
      <dgm:spPr>
        <a:solidFill>
          <a:srgbClr val="00B050"/>
        </a:solidFill>
        <a:scene3d>
          <a:camera prst="orthographicFront"/>
          <a:lightRig rig="threePt" dir="t"/>
        </a:scene3d>
        <a:sp3d>
          <a:bevelT prst="angle"/>
        </a:sp3d>
      </dgm:spPr>
    </dgm:pt>
    <dgm:pt modelId="{7859EF01-C8E7-4164-A68E-BD45AF74177B}" type="pres">
      <dgm:prSet presAssocID="{B2B5EF92-E858-46DB-8A69-63CF53BFE39E}" presName="textBox4c" presStyleLbl="revTx" presStyleIdx="2" presStyleCnt="4" custScaleY="68867" custLinFactNeighborX="-44756" custLinFactNeighborY="5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248EF1-F603-4E97-A1A1-BD7F08648269}" type="pres">
      <dgm:prSet presAssocID="{87088D11-FF81-4B20-91E0-BC18557FE4D0}" presName="bullet4d" presStyleLbl="node1" presStyleIdx="3" presStyleCnt="4" custScaleX="167953" custScaleY="155962" custLinFactNeighborX="-61391" custLinFactNeighborY="9608"/>
      <dgm:spPr>
        <a:solidFill>
          <a:srgbClr val="7030A0"/>
        </a:solidFill>
        <a:scene3d>
          <a:camera prst="orthographicFront"/>
          <a:lightRig rig="threePt" dir="t"/>
        </a:scene3d>
        <a:sp3d>
          <a:bevelT prst="angle"/>
        </a:sp3d>
      </dgm:spPr>
    </dgm:pt>
    <dgm:pt modelId="{F9739C93-EA31-4A00-82EC-9B9034A0E9D0}" type="pres">
      <dgm:prSet presAssocID="{87088D11-FF81-4B20-91E0-BC18557FE4D0}" presName="textBox4d" presStyleLbl="revTx" presStyleIdx="3" presStyleCnt="4" custScaleX="172024" custScaleY="82161" custLinFactNeighborX="-40411" custLinFactNeighborY="14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AFE200-F565-446E-878D-4A323E832FA2}" type="presOf" srcId="{5B7EABEC-95BB-44E7-BFD9-7F2D4717F183}" destId="{11066A49-79DE-446D-B1AE-F93341428816}" srcOrd="0" destOrd="0" presId="urn:microsoft.com/office/officeart/2005/8/layout/arrow2"/>
    <dgm:cxn modelId="{43B00797-88F3-48E9-A9BB-53EB18FF0915}" srcId="{C3794B33-5FCF-4208-9B03-406B06F5CAC6}" destId="{B2B5EF92-E858-46DB-8A69-63CF53BFE39E}" srcOrd="2" destOrd="0" parTransId="{5B795851-50D8-452C-96EF-5B8C4206D6BD}" sibTransId="{598D29B9-7CA4-4036-AF9A-80CE34DA61C5}"/>
    <dgm:cxn modelId="{CAD35D13-F6EF-40A5-8CFE-06EBD8385F27}" srcId="{C3794B33-5FCF-4208-9B03-406B06F5CAC6}" destId="{5B7EABEC-95BB-44E7-BFD9-7F2D4717F183}" srcOrd="1" destOrd="0" parTransId="{73961839-F742-41B7-8E2F-5A34D6E83433}" sibTransId="{8B7CEB2D-8211-49F0-A6BD-01AF37FF242A}"/>
    <dgm:cxn modelId="{8FB23A04-C314-4A0F-90A7-A8E0D575D8FF}" type="presOf" srcId="{87088D11-FF81-4B20-91E0-BC18557FE4D0}" destId="{F9739C93-EA31-4A00-82EC-9B9034A0E9D0}" srcOrd="0" destOrd="0" presId="urn:microsoft.com/office/officeart/2005/8/layout/arrow2"/>
    <dgm:cxn modelId="{23FB3769-F1B7-45D6-A1DF-2B95213B9507}" srcId="{C3794B33-5FCF-4208-9B03-406B06F5CAC6}" destId="{87088D11-FF81-4B20-91E0-BC18557FE4D0}" srcOrd="3" destOrd="0" parTransId="{E45E4392-6795-42D7-A51B-0AAD381C1DE6}" sibTransId="{2A89059C-3B0E-4B05-8BEF-FAA3204ED84B}"/>
    <dgm:cxn modelId="{3C33B7A2-DF5D-4004-AE1F-5DE3F0E39FDA}" type="presOf" srcId="{556622B8-0556-4542-84AB-39FCB4BB722B}" destId="{B7236E45-B683-4B0A-8DFD-73166E40F348}" srcOrd="0" destOrd="0" presId="urn:microsoft.com/office/officeart/2005/8/layout/arrow2"/>
    <dgm:cxn modelId="{CC8E1F01-08C7-41B5-96D3-70676F5904F7}" type="presOf" srcId="{C3794B33-5FCF-4208-9B03-406B06F5CAC6}" destId="{8404661E-6843-4512-819F-49C603727E3B}" srcOrd="0" destOrd="0" presId="urn:microsoft.com/office/officeart/2005/8/layout/arrow2"/>
    <dgm:cxn modelId="{8CB9B637-B6FC-405A-B515-99B3BAC14333}" type="presOf" srcId="{B2B5EF92-E858-46DB-8A69-63CF53BFE39E}" destId="{7859EF01-C8E7-4164-A68E-BD45AF74177B}" srcOrd="0" destOrd="0" presId="urn:microsoft.com/office/officeart/2005/8/layout/arrow2"/>
    <dgm:cxn modelId="{E7CB35C3-38A4-4838-BBEE-435B34CEAD0E}" srcId="{C3794B33-5FCF-4208-9B03-406B06F5CAC6}" destId="{556622B8-0556-4542-84AB-39FCB4BB722B}" srcOrd="0" destOrd="0" parTransId="{213F1934-C66C-4736-9516-97E55F913597}" sibTransId="{AD411F6C-97E0-40CD-BA71-BAE76FBE5A59}"/>
    <dgm:cxn modelId="{E7259ACF-5CF3-4FF5-928A-B6AEB6716C95}" type="presParOf" srcId="{8404661E-6843-4512-819F-49C603727E3B}" destId="{876FBAA1-712F-4EDC-8D03-060C9CB98717}" srcOrd="0" destOrd="0" presId="urn:microsoft.com/office/officeart/2005/8/layout/arrow2"/>
    <dgm:cxn modelId="{E7C12491-C09A-4722-9A22-4334AB6EAEEA}" type="presParOf" srcId="{8404661E-6843-4512-819F-49C603727E3B}" destId="{C0501656-4838-4F80-9061-B0C807FC2E17}" srcOrd="1" destOrd="0" presId="urn:microsoft.com/office/officeart/2005/8/layout/arrow2"/>
    <dgm:cxn modelId="{C383973F-3DE9-4812-9B36-0F8A0EC99E58}" type="presParOf" srcId="{C0501656-4838-4F80-9061-B0C807FC2E17}" destId="{0E4581CF-E991-4634-8840-A5447073BD5F}" srcOrd="0" destOrd="0" presId="urn:microsoft.com/office/officeart/2005/8/layout/arrow2"/>
    <dgm:cxn modelId="{7C5B3EA1-00C0-43E2-A733-0869D5BD3DA5}" type="presParOf" srcId="{C0501656-4838-4F80-9061-B0C807FC2E17}" destId="{B7236E45-B683-4B0A-8DFD-73166E40F348}" srcOrd="1" destOrd="0" presId="urn:microsoft.com/office/officeart/2005/8/layout/arrow2"/>
    <dgm:cxn modelId="{3BDFB01E-5CB7-4ADC-83B7-F964C6A8F18A}" type="presParOf" srcId="{C0501656-4838-4F80-9061-B0C807FC2E17}" destId="{EE00525E-FD3D-4EBC-9236-A76A1C9A1797}" srcOrd="2" destOrd="0" presId="urn:microsoft.com/office/officeart/2005/8/layout/arrow2"/>
    <dgm:cxn modelId="{7DAD95B1-3D8F-45CB-BE13-D277D401C86C}" type="presParOf" srcId="{C0501656-4838-4F80-9061-B0C807FC2E17}" destId="{11066A49-79DE-446D-B1AE-F93341428816}" srcOrd="3" destOrd="0" presId="urn:microsoft.com/office/officeart/2005/8/layout/arrow2"/>
    <dgm:cxn modelId="{9EDBCB5B-75EA-43BE-BB7B-C74042C5CCA9}" type="presParOf" srcId="{C0501656-4838-4F80-9061-B0C807FC2E17}" destId="{757346DF-0C80-4BCA-8D11-D7901D683C33}" srcOrd="4" destOrd="0" presId="urn:microsoft.com/office/officeart/2005/8/layout/arrow2"/>
    <dgm:cxn modelId="{B175CF1B-A510-4429-B8BC-CE409555405D}" type="presParOf" srcId="{C0501656-4838-4F80-9061-B0C807FC2E17}" destId="{7859EF01-C8E7-4164-A68E-BD45AF74177B}" srcOrd="5" destOrd="0" presId="urn:microsoft.com/office/officeart/2005/8/layout/arrow2"/>
    <dgm:cxn modelId="{B6EB4248-7BAB-4CEB-9F0D-F7B2AEB7E91D}" type="presParOf" srcId="{C0501656-4838-4F80-9061-B0C807FC2E17}" destId="{67248EF1-F603-4E97-A1A1-BD7F08648269}" srcOrd="6" destOrd="0" presId="urn:microsoft.com/office/officeart/2005/8/layout/arrow2"/>
    <dgm:cxn modelId="{452B9439-14CD-4CF9-BDC7-ADB195BA0074}" type="presParOf" srcId="{C0501656-4838-4F80-9061-B0C807FC2E17}" destId="{F9739C93-EA31-4A00-82EC-9B9034A0E9D0}" srcOrd="7" destOrd="0" presId="urn:microsoft.com/office/officeart/2005/8/layout/arrow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F05DD9-8BA8-4A22-8FB8-5E433C721898}">
      <dsp:nvSpPr>
        <dsp:cNvPr id="0" name=""/>
        <dsp:cNvSpPr/>
      </dsp:nvSpPr>
      <dsp:spPr>
        <a:xfrm>
          <a:off x="0" y="521215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C33449-B4FB-4695-B658-8976B3146950}">
      <dsp:nvSpPr>
        <dsp:cNvPr id="0" name=""/>
        <dsp:cNvSpPr/>
      </dsp:nvSpPr>
      <dsp:spPr>
        <a:xfrm>
          <a:off x="307472" y="0"/>
          <a:ext cx="5427507" cy="68255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Организация познавательной деятельности детей.</a:t>
          </a:r>
          <a:endParaRPr lang="ru-RU" sz="1200" kern="1200" dirty="0"/>
        </a:p>
      </dsp:txBody>
      <dsp:txXfrm>
        <a:off x="340792" y="33320"/>
        <a:ext cx="5360867" cy="615914"/>
      </dsp:txXfrm>
    </dsp:sp>
    <dsp:sp modelId="{3EC2C7F8-ADE3-4F18-A0C0-38AAF5718BE3}">
      <dsp:nvSpPr>
        <dsp:cNvPr id="0" name=""/>
        <dsp:cNvSpPr/>
      </dsp:nvSpPr>
      <dsp:spPr>
        <a:xfrm>
          <a:off x="0" y="1354922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B12C73B-4F85-4402-A9D1-1A1466B579A9}">
      <dsp:nvSpPr>
        <dsp:cNvPr id="0" name=""/>
        <dsp:cNvSpPr/>
      </dsp:nvSpPr>
      <dsp:spPr>
        <a:xfrm>
          <a:off x="300670" y="857815"/>
          <a:ext cx="5414374" cy="65946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Взаимодействие взрослых и детей.</a:t>
          </a:r>
        </a:p>
      </dsp:txBody>
      <dsp:txXfrm>
        <a:off x="332863" y="890008"/>
        <a:ext cx="5349988" cy="595081"/>
      </dsp:txXfrm>
    </dsp:sp>
    <dsp:sp modelId="{4D8962DA-46C0-445A-9282-899ACE8D0598}">
      <dsp:nvSpPr>
        <dsp:cNvPr id="0" name=""/>
        <dsp:cNvSpPr/>
      </dsp:nvSpPr>
      <dsp:spPr>
        <a:xfrm>
          <a:off x="0" y="2169276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A32378-3B44-4BD3-BD9B-01E7D96446DF}">
      <dsp:nvSpPr>
        <dsp:cNvPr id="0" name=""/>
        <dsp:cNvSpPr/>
      </dsp:nvSpPr>
      <dsp:spPr>
        <a:xfrm>
          <a:off x="300670" y="1691522"/>
          <a:ext cx="5414416" cy="64011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Развитие внимания.</a:t>
          </a:r>
          <a:endParaRPr lang="ru-RU" sz="1100" kern="1200" dirty="0"/>
        </a:p>
      </dsp:txBody>
      <dsp:txXfrm>
        <a:off x="331918" y="1722770"/>
        <a:ext cx="5351920" cy="577618"/>
      </dsp:txXfrm>
    </dsp:sp>
    <dsp:sp modelId="{C69E2F88-2F46-437F-8A6E-401C3D109C81}">
      <dsp:nvSpPr>
        <dsp:cNvPr id="0" name=""/>
        <dsp:cNvSpPr/>
      </dsp:nvSpPr>
      <dsp:spPr>
        <a:xfrm>
          <a:off x="0" y="2956620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73D9C74-FCBB-4A1D-B093-C6EA7658CA14}">
      <dsp:nvSpPr>
        <dsp:cNvPr id="0" name=""/>
        <dsp:cNvSpPr/>
      </dsp:nvSpPr>
      <dsp:spPr>
        <a:xfrm>
          <a:off x="300670" y="2505876"/>
          <a:ext cx="5427170" cy="613103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Формирование усидчивости</a:t>
          </a:r>
          <a:r>
            <a:rPr lang="ru-RU" sz="10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</a:t>
          </a:r>
          <a:endParaRPr lang="ru-RU" sz="1000" kern="1200" dirty="0"/>
        </a:p>
      </dsp:txBody>
      <dsp:txXfrm>
        <a:off x="330599" y="2535805"/>
        <a:ext cx="5367312" cy="553245"/>
      </dsp:txXfrm>
    </dsp:sp>
    <dsp:sp modelId="{B2250A7C-D9C1-462E-94D2-BF3104E29AFD}">
      <dsp:nvSpPr>
        <dsp:cNvPr id="0" name=""/>
        <dsp:cNvSpPr/>
      </dsp:nvSpPr>
      <dsp:spPr>
        <a:xfrm>
          <a:off x="0" y="3826531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2C796FD-78BB-498E-9D70-2DC9D3A1B5C5}">
      <dsp:nvSpPr>
        <dsp:cNvPr id="0" name=""/>
        <dsp:cNvSpPr/>
      </dsp:nvSpPr>
      <dsp:spPr>
        <a:xfrm>
          <a:off x="300670" y="3293220"/>
          <a:ext cx="5434368" cy="695670"/>
        </a:xfrm>
        <a:prstGeom prst="round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just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000" kern="12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Развитие творческих способностей, воображения.</a:t>
          </a: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900" kern="12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</dsp:txBody>
      <dsp:txXfrm>
        <a:off x="334630" y="3327180"/>
        <a:ext cx="5366448" cy="627750"/>
      </dsp:txXfrm>
    </dsp:sp>
    <dsp:sp modelId="{94ABEF4B-A1BC-4A9B-9D0E-0DB0D9242069}">
      <dsp:nvSpPr>
        <dsp:cNvPr id="0" name=""/>
        <dsp:cNvSpPr/>
      </dsp:nvSpPr>
      <dsp:spPr>
        <a:xfrm>
          <a:off x="0" y="4754699"/>
          <a:ext cx="6013418" cy="27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7DB3134-B17E-475A-B52B-BDBBCAC233B1}">
      <dsp:nvSpPr>
        <dsp:cNvPr id="0" name=""/>
        <dsp:cNvSpPr/>
      </dsp:nvSpPr>
      <dsp:spPr>
        <a:xfrm>
          <a:off x="288033" y="4174863"/>
          <a:ext cx="5453142" cy="75392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9105" tIns="0" rIns="159105" bIns="0" numCol="1" spcCol="1270" anchor="ctr" anchorCtr="0">
          <a:noAutofit/>
        </a:bodyPr>
        <a:lstStyle/>
        <a:p>
          <a:pPr marL="0" marR="0" lvl="0" indent="0" algn="just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800" kern="1200" dirty="0" smtClean="0">
            <a:latin typeface="Times New Roman" panose="02020603050405020304" pitchFamily="18" charset="0"/>
            <a:ea typeface="Times New Roman" panose="02020603050405020304" pitchFamily="18" charset="0"/>
          </a:endParaRPr>
        </a:p>
        <a:p>
          <a:pPr marL="0" marR="0" lvl="0" indent="0" algn="ctr" defTabSz="5778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Приучение детей к коллективным упражнениям</a:t>
          </a:r>
          <a:r>
            <a:rPr lang="ru-RU" sz="700" kern="1200" dirty="0" smtClean="0">
              <a:latin typeface="Times New Roman" panose="02020603050405020304" pitchFamily="18" charset="0"/>
              <a:ea typeface="Times New Roman" panose="02020603050405020304" pitchFamily="18" charset="0"/>
            </a:rPr>
            <a:t>.</a:t>
          </a:r>
          <a:endParaRPr lang="ru-RU" sz="700" kern="1200" dirty="0"/>
        </a:p>
      </dsp:txBody>
      <dsp:txXfrm>
        <a:off x="324837" y="4211667"/>
        <a:ext cx="5379534" cy="680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FBAA1-712F-4EDC-8D03-060C9CB98717}">
      <dsp:nvSpPr>
        <dsp:cNvPr id="0" name=""/>
        <dsp:cNvSpPr/>
      </dsp:nvSpPr>
      <dsp:spPr>
        <a:xfrm>
          <a:off x="-46406" y="78966"/>
          <a:ext cx="5939934" cy="3712458"/>
        </a:xfrm>
        <a:prstGeom prst="swooshArrow">
          <a:avLst>
            <a:gd name="adj1" fmla="val 25000"/>
            <a:gd name="adj2" fmla="val 25000"/>
          </a:avLst>
        </a:prstGeom>
        <a:gradFill flip="none" rotWithShape="0">
          <a:gsLst>
            <a:gs pos="0">
              <a:srgbClr val="F4BA52">
                <a:shade val="30000"/>
                <a:satMod val="115000"/>
              </a:srgbClr>
            </a:gs>
            <a:gs pos="50000">
              <a:srgbClr val="F4BA52">
                <a:shade val="67500"/>
                <a:satMod val="115000"/>
              </a:srgbClr>
            </a:gs>
            <a:gs pos="100000">
              <a:srgbClr val="F4BA52">
                <a:shade val="100000"/>
                <a:satMod val="115000"/>
              </a:srgbClr>
            </a:gs>
          </a:gsLst>
          <a:lin ang="18900000" scaled="1"/>
          <a:tileRect/>
        </a:gradFill>
        <a:ln w="38100">
          <a:solidFill>
            <a:srgbClr val="7030A0"/>
          </a:solidFill>
        </a:ln>
        <a:effectLst/>
        <a:scene3d>
          <a:camera prst="orthographicFront"/>
          <a:lightRig rig="threePt" dir="t"/>
        </a:scene3d>
        <a:sp3d>
          <a:bevelT w="139700" h="139700" prst="divo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E4581CF-E991-4634-8840-A5447073BD5F}">
      <dsp:nvSpPr>
        <dsp:cNvPr id="0" name=""/>
        <dsp:cNvSpPr/>
      </dsp:nvSpPr>
      <dsp:spPr>
        <a:xfrm>
          <a:off x="613871" y="2594559"/>
          <a:ext cx="291765" cy="287049"/>
        </a:xfrm>
        <a:prstGeom prst="ellipse">
          <a:avLst/>
        </a:prstGeom>
        <a:solidFill>
          <a:srgbClr val="F63245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7236E45-B683-4B0A-8DFD-73166E40F348}">
      <dsp:nvSpPr>
        <dsp:cNvPr id="0" name=""/>
        <dsp:cNvSpPr/>
      </dsp:nvSpPr>
      <dsp:spPr>
        <a:xfrm>
          <a:off x="692510" y="2959130"/>
          <a:ext cx="1015728" cy="883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</a:rPr>
            <a:t>тема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</a:endParaRPr>
        </a:p>
      </dsp:txBody>
      <dsp:txXfrm>
        <a:off x="692510" y="2959130"/>
        <a:ext cx="1015728" cy="883565"/>
      </dsp:txXfrm>
    </dsp:sp>
    <dsp:sp modelId="{EE00525E-FD3D-4EBC-9236-A76A1C9A1797}">
      <dsp:nvSpPr>
        <dsp:cNvPr id="0" name=""/>
        <dsp:cNvSpPr/>
      </dsp:nvSpPr>
      <dsp:spPr>
        <a:xfrm>
          <a:off x="1405959" y="1831018"/>
          <a:ext cx="475014" cy="481369"/>
        </a:xfrm>
        <a:prstGeom prst="ellipse">
          <a:avLst/>
        </a:prstGeom>
        <a:solidFill>
          <a:srgbClr val="FAD434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066A49-79DE-446D-B1AE-F93341428816}">
      <dsp:nvSpPr>
        <dsp:cNvPr id="0" name=""/>
        <dsp:cNvSpPr/>
      </dsp:nvSpPr>
      <dsp:spPr>
        <a:xfrm>
          <a:off x="1406892" y="2398127"/>
          <a:ext cx="1247386" cy="10639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898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</a:rPr>
            <a:t>план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</a:endParaRPr>
        </a:p>
      </dsp:txBody>
      <dsp:txXfrm>
        <a:off x="1406892" y="2398127"/>
        <a:ext cx="1247386" cy="1063967"/>
      </dsp:txXfrm>
    </dsp:sp>
    <dsp:sp modelId="{757346DF-0C80-4BCA-8D11-D7901D683C33}">
      <dsp:nvSpPr>
        <dsp:cNvPr id="0" name=""/>
        <dsp:cNvSpPr/>
      </dsp:nvSpPr>
      <dsp:spPr>
        <a:xfrm>
          <a:off x="2366653" y="1326866"/>
          <a:ext cx="551476" cy="528813"/>
        </a:xfrm>
        <a:prstGeom prst="ellipse">
          <a:avLst/>
        </a:prstGeom>
        <a:solidFill>
          <a:srgbClr val="00B05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9EF01-C8E7-4164-A68E-BD45AF74177B}">
      <dsp:nvSpPr>
        <dsp:cNvPr id="0" name=""/>
        <dsp:cNvSpPr/>
      </dsp:nvSpPr>
      <dsp:spPr>
        <a:xfrm>
          <a:off x="2335580" y="1969497"/>
          <a:ext cx="1247386" cy="1580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6815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  <a:latin typeface="Georgia" panose="02040502050405020303" pitchFamily="18" charset="0"/>
            </a:rPr>
            <a:t>макет</a:t>
          </a:r>
          <a:endParaRPr lang="ru-RU" sz="2400" b="1" kern="1200" dirty="0">
            <a:solidFill>
              <a:srgbClr val="C00000"/>
            </a:solidFill>
            <a:latin typeface="Georgia" panose="02040502050405020303" pitchFamily="18" charset="0"/>
          </a:endParaRPr>
        </a:p>
      </dsp:txBody>
      <dsp:txXfrm>
        <a:off x="2335580" y="1969497"/>
        <a:ext cx="1247386" cy="1580015"/>
      </dsp:txXfrm>
    </dsp:sp>
    <dsp:sp modelId="{67248EF1-F603-4E97-A1A1-BD7F08648269}">
      <dsp:nvSpPr>
        <dsp:cNvPr id="0" name=""/>
        <dsp:cNvSpPr/>
      </dsp:nvSpPr>
      <dsp:spPr>
        <a:xfrm>
          <a:off x="3676679" y="827391"/>
          <a:ext cx="708317" cy="657746"/>
        </a:xfrm>
        <a:prstGeom prst="ellipse">
          <a:avLst/>
        </a:prstGeom>
        <a:solidFill>
          <a:srgbClr val="7030A0"/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prst="angle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39C93-EA31-4A00-82EC-9B9034A0E9D0}">
      <dsp:nvSpPr>
        <dsp:cNvPr id="0" name=""/>
        <dsp:cNvSpPr/>
      </dsp:nvSpPr>
      <dsp:spPr>
        <a:xfrm>
          <a:off x="3336455" y="1655707"/>
          <a:ext cx="2145803" cy="21869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3469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  <a:latin typeface="Georgia" panose="02040502050405020303" pitchFamily="18" charset="0"/>
            </a:rPr>
            <a:t>оформление</a:t>
          </a:r>
          <a:endParaRPr lang="ru-RU" sz="2000" b="1" kern="1200" dirty="0">
            <a:solidFill>
              <a:srgbClr val="C00000"/>
            </a:solidFill>
            <a:latin typeface="Georgia" panose="02040502050405020303" pitchFamily="18" charset="0"/>
          </a:endParaRPr>
        </a:p>
      </dsp:txBody>
      <dsp:txXfrm>
        <a:off x="3336455" y="1655707"/>
        <a:ext cx="2145803" cy="2186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75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0" Type="http://schemas.openxmlformats.org/officeDocument/2006/relationships/image" Target="../media/image34.gif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13" Type="http://schemas.openxmlformats.org/officeDocument/2006/relationships/image" Target="../media/image48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12" Type="http://schemas.openxmlformats.org/officeDocument/2006/relationships/image" Target="../media/image47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11" Type="http://schemas.openxmlformats.org/officeDocument/2006/relationships/image" Target="../media/image46.jpeg"/><Relationship Id="rId5" Type="http://schemas.openxmlformats.org/officeDocument/2006/relationships/image" Target="../media/image40.png"/><Relationship Id="rId10" Type="http://schemas.openxmlformats.org/officeDocument/2006/relationships/image" Target="../media/image45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Relationship Id="rId14" Type="http://schemas.openxmlformats.org/officeDocument/2006/relationships/image" Target="../media/image4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" y="60753"/>
            <a:ext cx="9144000" cy="6948955"/>
          </a:xfrm>
          <a:prstGeom prst="rect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259895"/>
            <a:ext cx="5214841" cy="362178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331640" y="184131"/>
            <a:ext cx="75608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Муниципальное бюджетное дошкольное образовательное учреждение «Детский сад № 25 «Журавлик»    </a:t>
            </a:r>
            <a:endParaRPr lang="ru-RU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4941168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Подготовила</a:t>
            </a:r>
          </a:p>
          <a:p>
            <a:pPr algn="ctr"/>
            <a:r>
              <a:rPr lang="ru-RU" sz="16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Пчелинцева</a:t>
            </a: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Н.С.,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воспитатель </a:t>
            </a: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2021г.</a:t>
            </a:r>
          </a:p>
        </p:txBody>
      </p:sp>
      <p:sp>
        <p:nvSpPr>
          <p:cNvPr id="9" name="Пятиугольник 8"/>
          <p:cNvSpPr/>
          <p:nvPr/>
        </p:nvSpPr>
        <p:spPr>
          <a:xfrm>
            <a:off x="2483768" y="1322929"/>
            <a:ext cx="6408712" cy="1908217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perspectiveLeft"/>
            <a:lightRig rig="threePt" dir="t"/>
          </a:scene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Технология лэпбук </a:t>
            </a:r>
          </a:p>
          <a:p>
            <a:pPr algn="ctr"/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и ее применение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0" y="0"/>
            <a:ext cx="9127859" cy="6858000"/>
          </a:xfrm>
          <a:prstGeom prst="rect">
            <a:avLst/>
          </a:prstGeom>
        </p:spPr>
      </p:pic>
      <p:sp>
        <p:nvSpPr>
          <p:cNvPr id="4" name="Блок-схема: внутренняя память 3"/>
          <p:cNvSpPr/>
          <p:nvPr/>
        </p:nvSpPr>
        <p:spPr>
          <a:xfrm>
            <a:off x="142844" y="428604"/>
            <a:ext cx="8437647" cy="4329224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1250 w 10000"/>
              <a:gd name="connsiteY0" fmla="*/ 0 h 10000"/>
              <a:gd name="connsiteX1" fmla="*/ 1250 w 10000"/>
              <a:gd name="connsiteY1" fmla="*/ 10000 h 10000"/>
              <a:gd name="connsiteX2" fmla="*/ 0 w 10000"/>
              <a:gd name="connsiteY2" fmla="*/ 1250 h 10000"/>
              <a:gd name="connsiteX3" fmla="*/ 10000 w 10000"/>
              <a:gd name="connsiteY3" fmla="*/ 125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613 w 10613"/>
              <a:gd name="connsiteY0" fmla="*/ 98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613 w 10613"/>
              <a:gd name="connsiteY4" fmla="*/ 98 h 10098"/>
              <a:gd name="connsiteX0" fmla="*/ 1863 w 10613"/>
              <a:gd name="connsiteY0" fmla="*/ 98 h 10098"/>
              <a:gd name="connsiteX1" fmla="*/ 1863 w 10613"/>
              <a:gd name="connsiteY1" fmla="*/ 10098 h 10098"/>
              <a:gd name="connsiteX2" fmla="*/ 613 w 10613"/>
              <a:gd name="connsiteY2" fmla="*/ 1348 h 10098"/>
              <a:gd name="connsiteX3" fmla="*/ 10613 w 10613"/>
              <a:gd name="connsiteY3" fmla="*/ 1348 h 10098"/>
              <a:gd name="connsiteX0" fmla="*/ 0 w 10613"/>
              <a:gd name="connsiteY0" fmla="*/ 0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0 w 10613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10718 w 10718"/>
              <a:gd name="connsiteY3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2642 w 10718"/>
              <a:gd name="connsiteY3" fmla="*/ 1485 h 10098"/>
              <a:gd name="connsiteX4" fmla="*/ 10718 w 10718"/>
              <a:gd name="connsiteY4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00 w 10700"/>
              <a:gd name="connsiteY0" fmla="*/ 98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700 w 10700"/>
              <a:gd name="connsiteY4" fmla="*/ 98 h 10098"/>
              <a:gd name="connsiteX0" fmla="*/ 1950 w 10700"/>
              <a:gd name="connsiteY0" fmla="*/ 98 h 10098"/>
              <a:gd name="connsiteX1" fmla="*/ 1950 w 10700"/>
              <a:gd name="connsiteY1" fmla="*/ 10098 h 10098"/>
              <a:gd name="connsiteX2" fmla="*/ 0 w 10700"/>
              <a:gd name="connsiteY2" fmla="*/ 1054 h 10098"/>
              <a:gd name="connsiteX3" fmla="*/ 2624 w 10700"/>
              <a:gd name="connsiteY3" fmla="*/ 1485 h 10098"/>
              <a:gd name="connsiteX4" fmla="*/ 10700 w 10700"/>
              <a:gd name="connsiteY4" fmla="*/ 1348 h 10098"/>
              <a:gd name="connsiteX0" fmla="*/ 87 w 10700"/>
              <a:gd name="connsiteY0" fmla="*/ 0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87 w 10700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1897 w 10647"/>
              <a:gd name="connsiteY0" fmla="*/ 98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234 w 10647"/>
              <a:gd name="connsiteY0" fmla="*/ 196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58 w 10658"/>
              <a:gd name="connsiteY0" fmla="*/ 130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658 w 10658"/>
              <a:gd name="connsiteY4" fmla="*/ 130 h 10130"/>
              <a:gd name="connsiteX0" fmla="*/ 0 w 10658"/>
              <a:gd name="connsiteY0" fmla="*/ 0 h 10130"/>
              <a:gd name="connsiteX1" fmla="*/ 1908 w 10658"/>
              <a:gd name="connsiteY1" fmla="*/ 10130 h 10130"/>
              <a:gd name="connsiteX2" fmla="*/ 11 w 10658"/>
              <a:gd name="connsiteY2" fmla="*/ 172 h 10130"/>
              <a:gd name="connsiteX3" fmla="*/ 2582 w 10658"/>
              <a:gd name="connsiteY3" fmla="*/ 1517 h 10130"/>
              <a:gd name="connsiteX4" fmla="*/ 10658 w 10658"/>
              <a:gd name="connsiteY4" fmla="*/ 1380 h 10130"/>
              <a:gd name="connsiteX0" fmla="*/ 45 w 10658"/>
              <a:gd name="connsiteY0" fmla="*/ 32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45 w 10658"/>
              <a:gd name="connsiteY4" fmla="*/ 32 h 10130"/>
              <a:gd name="connsiteX0" fmla="*/ 658 w 10658"/>
              <a:gd name="connsiteY0" fmla="*/ 130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658 w 10658"/>
              <a:gd name="connsiteY3" fmla="*/ 10130 h 10326"/>
              <a:gd name="connsiteX4" fmla="*/ 658 w 10658"/>
              <a:gd name="connsiteY4" fmla="*/ 130 h 10326"/>
              <a:gd name="connsiteX0" fmla="*/ 0 w 10658"/>
              <a:gd name="connsiteY0" fmla="*/ 0 h 10326"/>
              <a:gd name="connsiteX1" fmla="*/ 1908 w 10658"/>
              <a:gd name="connsiteY1" fmla="*/ 10130 h 10326"/>
              <a:gd name="connsiteX2" fmla="*/ 11 w 10658"/>
              <a:gd name="connsiteY2" fmla="*/ 172 h 10326"/>
              <a:gd name="connsiteX3" fmla="*/ 2582 w 10658"/>
              <a:gd name="connsiteY3" fmla="*/ 1517 h 10326"/>
              <a:gd name="connsiteX4" fmla="*/ 10658 w 10658"/>
              <a:gd name="connsiteY4" fmla="*/ 1380 h 10326"/>
              <a:gd name="connsiteX0" fmla="*/ 45 w 10658"/>
              <a:gd name="connsiteY0" fmla="*/ 32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500 w 10658"/>
              <a:gd name="connsiteY3" fmla="*/ 10326 h 10326"/>
              <a:gd name="connsiteX4" fmla="*/ 45 w 10658"/>
              <a:gd name="connsiteY4" fmla="*/ 32 h 10326"/>
              <a:gd name="connsiteX0" fmla="*/ 658 w 10658"/>
              <a:gd name="connsiteY0" fmla="*/ 130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58 w 10658"/>
              <a:gd name="connsiteY3" fmla="*/ 10130 h 10195"/>
              <a:gd name="connsiteX4" fmla="*/ 658 w 10658"/>
              <a:gd name="connsiteY4" fmla="*/ 130 h 10195"/>
              <a:gd name="connsiteX0" fmla="*/ 0 w 10658"/>
              <a:gd name="connsiteY0" fmla="*/ 0 h 10195"/>
              <a:gd name="connsiteX1" fmla="*/ 1908 w 10658"/>
              <a:gd name="connsiteY1" fmla="*/ 10130 h 10195"/>
              <a:gd name="connsiteX2" fmla="*/ 11 w 10658"/>
              <a:gd name="connsiteY2" fmla="*/ 172 h 10195"/>
              <a:gd name="connsiteX3" fmla="*/ 2582 w 10658"/>
              <a:gd name="connsiteY3" fmla="*/ 1517 h 10195"/>
              <a:gd name="connsiteX4" fmla="*/ 10658 w 10658"/>
              <a:gd name="connsiteY4" fmla="*/ 1380 h 10195"/>
              <a:gd name="connsiteX0" fmla="*/ 45 w 10658"/>
              <a:gd name="connsiteY0" fmla="*/ 32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75 w 10658"/>
              <a:gd name="connsiteY3" fmla="*/ 10195 h 10195"/>
              <a:gd name="connsiteX4" fmla="*/ 45 w 10658"/>
              <a:gd name="connsiteY4" fmla="*/ 32 h 10195"/>
              <a:gd name="connsiteX0" fmla="*/ 658 w 10658"/>
              <a:gd name="connsiteY0" fmla="*/ 130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58 w 10658"/>
              <a:gd name="connsiteY3" fmla="*/ 10130 h 10195"/>
              <a:gd name="connsiteX4" fmla="*/ 658 w 10658"/>
              <a:gd name="connsiteY4" fmla="*/ 130 h 10195"/>
              <a:gd name="connsiteX0" fmla="*/ 0 w 10658"/>
              <a:gd name="connsiteY0" fmla="*/ 0 h 10195"/>
              <a:gd name="connsiteX1" fmla="*/ 1908 w 10658"/>
              <a:gd name="connsiteY1" fmla="*/ 10130 h 10195"/>
              <a:gd name="connsiteX2" fmla="*/ 11 w 10658"/>
              <a:gd name="connsiteY2" fmla="*/ 172 h 10195"/>
              <a:gd name="connsiteX3" fmla="*/ 2549 w 10658"/>
              <a:gd name="connsiteY3" fmla="*/ 2048 h 10195"/>
              <a:gd name="connsiteX4" fmla="*/ 10658 w 10658"/>
              <a:gd name="connsiteY4" fmla="*/ 1380 h 10195"/>
              <a:gd name="connsiteX0" fmla="*/ 45 w 10658"/>
              <a:gd name="connsiteY0" fmla="*/ 32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75 w 10658"/>
              <a:gd name="connsiteY3" fmla="*/ 10195 h 10195"/>
              <a:gd name="connsiteX4" fmla="*/ 45 w 10658"/>
              <a:gd name="connsiteY4" fmla="*/ 32 h 1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58" h="10195" stroke="0" extrusionOk="0">
                <a:moveTo>
                  <a:pt x="658" y="130"/>
                </a:moveTo>
                <a:lnTo>
                  <a:pt x="10658" y="130"/>
                </a:lnTo>
                <a:lnTo>
                  <a:pt x="10658" y="10130"/>
                </a:lnTo>
                <a:lnTo>
                  <a:pt x="658" y="10130"/>
                </a:lnTo>
                <a:lnTo>
                  <a:pt x="658" y="130"/>
                </a:lnTo>
                <a:close/>
              </a:path>
              <a:path w="10658" h="10195" fill="none" extrusionOk="0">
                <a:moveTo>
                  <a:pt x="0" y="0"/>
                </a:moveTo>
                <a:lnTo>
                  <a:pt x="1908" y="10130"/>
                </a:lnTo>
                <a:moveTo>
                  <a:pt x="11" y="172"/>
                </a:moveTo>
                <a:lnTo>
                  <a:pt x="2549" y="2048"/>
                </a:lnTo>
                <a:lnTo>
                  <a:pt x="10658" y="1380"/>
                </a:lnTo>
              </a:path>
              <a:path w="10658" h="10195" fill="none">
                <a:moveTo>
                  <a:pt x="45" y="32"/>
                </a:moveTo>
                <a:lnTo>
                  <a:pt x="10658" y="130"/>
                </a:lnTo>
                <a:lnTo>
                  <a:pt x="10658" y="10130"/>
                </a:lnTo>
                <a:lnTo>
                  <a:pt x="675" y="10195"/>
                </a:lnTo>
                <a:cubicBezTo>
                  <a:pt x="471" y="6829"/>
                  <a:pt x="249" y="3398"/>
                  <a:pt x="45" y="32"/>
                </a:cubicBezTo>
                <a:close/>
              </a:path>
            </a:pathLst>
          </a:custGeom>
          <a:gradFill flip="none" rotWithShape="1">
            <a:gsLst>
              <a:gs pos="0">
                <a:srgbClr val="C3DBF5">
                  <a:shade val="30000"/>
                  <a:satMod val="115000"/>
                </a:srgbClr>
              </a:gs>
              <a:gs pos="50000">
                <a:srgbClr val="C3DBF5">
                  <a:shade val="67500"/>
                  <a:satMod val="115000"/>
                </a:srgbClr>
              </a:gs>
              <a:gs pos="100000">
                <a:srgbClr val="C3DBF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504" y="461051"/>
            <a:ext cx="2429943" cy="15794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283" y="2217359"/>
            <a:ext cx="1929473" cy="2480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71775" y="3625274"/>
            <a:ext cx="1473690" cy="2354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2051"/>
          <a:stretch/>
        </p:blipFill>
        <p:spPr>
          <a:xfrm rot="16200000">
            <a:off x="3747236" y="1548855"/>
            <a:ext cx="2746637" cy="2101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181760"/>
            <a:ext cx="2728711" cy="37935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79681" y="4826350"/>
            <a:ext cx="1507846" cy="1118235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sp>
        <p:nvSpPr>
          <p:cNvPr id="3" name="TextBox 2"/>
          <p:cNvSpPr txBox="1"/>
          <p:nvPr/>
        </p:nvSpPr>
        <p:spPr>
          <a:xfrm>
            <a:off x="1785918" y="500042"/>
            <a:ext cx="4783917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Оформляем лэпбук</a:t>
            </a:r>
            <a:endParaRPr lang="ru-RU" sz="28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5366" y="1510342"/>
            <a:ext cx="263434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кармашки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конверы</a:t>
            </a:r>
            <a:endParaRPr lang="ru-RU" sz="16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книжки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в</a:t>
            </a: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ращающиеся круги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блокноты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</a:rPr>
              <a:t>л</a:t>
            </a:r>
            <a:r>
              <a:rPr lang="ru-RU" sz="16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ист, сложенный несколько раз</a:t>
            </a:r>
          </a:p>
          <a:p>
            <a:endParaRPr lang="ru-RU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7586" y="2953930"/>
            <a:ext cx="1758363" cy="1716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2398" y="920680"/>
            <a:ext cx="2586207" cy="1868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8497" y="1452460"/>
            <a:ext cx="3180129" cy="1448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323" y="3504776"/>
            <a:ext cx="3170110" cy="1571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4BA5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354" y="1319563"/>
            <a:ext cx="2373651" cy="3164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48253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25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750"/>
                            </p:stCondLst>
                            <p:childTnLst>
                              <p:par>
                                <p:cTn id="34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6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9500"/>
                            </p:stCondLst>
                            <p:childTnLst>
                              <p:par>
                                <p:cTn id="38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0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1250"/>
                            </p:stCondLst>
                            <p:childTnLst>
                              <p:par>
                                <p:cTn id="4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44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3500"/>
                            </p:stCondLst>
                            <p:childTnLst>
                              <p:par>
                                <p:cTn id="56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58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250"/>
                            </p:stCondLst>
                            <p:childTnLst>
                              <p:par>
                                <p:cTn id="6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2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7000"/>
                            </p:stCondLst>
                            <p:childTnLst>
                              <p:par>
                                <p:cTn id="64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66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400" y="0"/>
            <a:ext cx="9127859" cy="6858000"/>
          </a:xfrm>
          <a:prstGeom prst="rect">
            <a:avLst/>
          </a:prstGeom>
        </p:spPr>
      </p:pic>
      <p:sp>
        <p:nvSpPr>
          <p:cNvPr id="22531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вам понадобится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77044" y="808038"/>
            <a:ext cx="3671887" cy="633412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этом этапе к деятельности может присоединиться ребенок.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Desktop\что необходимо\0_eee79_ed57bb1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3275" y="1195388"/>
            <a:ext cx="1546225" cy="154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D:\Desktop\что необходимо\73859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6963" y="1198563"/>
            <a:ext cx="1876425" cy="139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 descr="D:\Desktop\что необходимо\beautiful-female-student-write-transparent-white-board-young-writing-3215756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8526" y="3928599"/>
            <a:ext cx="2274813" cy="159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 descr="D:\Desktop\что необходимо\x450_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640" y="3674691"/>
            <a:ext cx="1152171" cy="1124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D:\Desktop\что необходимо\imgpreview (1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6862" y="3086100"/>
            <a:ext cx="1501775" cy="150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 descr="D:\Desktop\что необходимо\0032-032-Stepler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2325" y="2862263"/>
            <a:ext cx="881063" cy="6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1" descr="D:\Desktop\что необходимо\chto-takoe-foamiran1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9275" y="1897063"/>
            <a:ext cx="1552575" cy="127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D:\Desktop\что необходимо\vodobumaga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338" y="171132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2" descr="D:\Desktop\что необходимо\11696656-artwork-decorative-elements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710" y="3853312"/>
            <a:ext cx="1266825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15" descr="D:\Desktop\что необходимо\imgpreview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2402" y="3044826"/>
            <a:ext cx="1333500" cy="11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 descr="http://img02.darudar.org/s600/00/00/6b/32/6b324ff32ea25bdc9aabdeb49986f56e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879725"/>
            <a:ext cx="1449387" cy="99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34882" y="223263"/>
            <a:ext cx="6744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Что нам понадобится?</a:t>
            </a:r>
            <a:endParaRPr lang="ru-RU" sz="3200" b="1" dirty="0">
              <a:ln w="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002" y="1767964"/>
            <a:ext cx="1570220" cy="1046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0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2785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2071678"/>
            <a:ext cx="7072362" cy="1785950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  Спасибо за внимание</a:t>
            </a:r>
          </a:p>
          <a:p>
            <a:r>
              <a:rPr lang="ru-RU" sz="36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  и творческих успехов!</a:t>
            </a:r>
            <a:endParaRPr lang="ru-RU" sz="36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38400" y="212035"/>
            <a:ext cx="3810000" cy="222636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593905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349271" y="682217"/>
            <a:ext cx="6261679" cy="6062161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87336" y="5780755"/>
            <a:ext cx="1524000" cy="105844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pic>
        <p:nvPicPr>
          <p:cNvPr id="2050" name="Picture 2" descr="Обложка для лэпбука «Пожарная безопасность» — скачать и распечатать.  Правила поведения — Пожарная безопасность. Лэпбуки на МААМ: купить лэпбук,  скачать шаблоны. «МААМ—картинки». Воспитателям детских садов, школьным  учителям и педагогам - Маам.ру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4797" y="996812"/>
            <a:ext cx="1785072" cy="2608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Лэпбук Эмоции для дошкольников: как сделать своими руками с помощью шаблонов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32854" y="1008045"/>
            <a:ext cx="2653371" cy="20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Обложка для лэпбука «Цифры» — скачать и распечатать. Математика — Цифры.  Математика — Учимся считать. Лэпбуки на МААМ: купить лэпбук, скачать  шаблоны. «МААМ—картинки». Воспитателям детских садов, школьным учителям и  педагогам - Маам.ру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2861" y="3292798"/>
            <a:ext cx="180975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В гостях у сказки». Обложка для лэпбука по русским народным сказкам | Лэпбук,  Детские игры, Сказки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99827" y="3884701"/>
            <a:ext cx="15121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detsad-1-154709743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6748" y="3141450"/>
            <a:ext cx="1728192" cy="242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93941" y="117349"/>
            <a:ext cx="599639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/>
            <a:r>
              <a:rPr lang="ru-RU" sz="2400" b="1" dirty="0" smtClean="0">
                <a:ln/>
                <a:solidFill>
                  <a:schemeClr val="accent4"/>
                </a:solidFill>
              </a:rPr>
              <a:t>               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Georgia" panose="02040502050405020303" pitchFamily="18" charset="0"/>
              </a:rPr>
              <a:t>Что такое лэпбук?</a:t>
            </a:r>
            <a:endParaRPr lang="ru-RU" b="1" dirty="0">
              <a:ln/>
              <a:solidFill>
                <a:schemeClr val="accent4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87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219316" y="261718"/>
            <a:ext cx="6261679" cy="659628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783" y="404664"/>
            <a:ext cx="599639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/>
            <a:r>
              <a:rPr lang="ru-RU" sz="2400" b="1" dirty="0" smtClean="0">
                <a:ln/>
                <a:solidFill>
                  <a:schemeClr val="accent4"/>
                </a:solidFill>
              </a:rPr>
              <a:t>               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Georgia" panose="02040502050405020303" pitchFamily="18" charset="0"/>
              </a:rPr>
              <a:t>Зачем нужен лэпбук?</a:t>
            </a:r>
            <a:endParaRPr lang="ru-RU" b="1" dirty="0">
              <a:ln/>
              <a:solidFill>
                <a:schemeClr val="accent4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7036" y="512127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2755643440"/>
              </p:ext>
            </p:extLst>
          </p:nvPr>
        </p:nvGraphicFramePr>
        <p:xfrm>
          <a:off x="2483768" y="1132384"/>
          <a:ext cx="6013419" cy="5032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9217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286359" y="347134"/>
            <a:ext cx="6261679" cy="6328235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002060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43671" y="5677542"/>
            <a:ext cx="1524000" cy="1058440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sp>
        <p:nvSpPr>
          <p:cNvPr id="10" name="TextBox 9"/>
          <p:cNvSpPr txBox="1"/>
          <p:nvPr/>
        </p:nvSpPr>
        <p:spPr>
          <a:xfrm>
            <a:off x="1271484" y="689843"/>
            <a:ext cx="7262915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fontAlgn="base"/>
            <a:r>
              <a:rPr lang="ru-RU" sz="2400" b="1" dirty="0" smtClean="0">
                <a:ln/>
                <a:solidFill>
                  <a:schemeClr val="accent4"/>
                </a:solidFill>
              </a:rPr>
              <a:t>                </a:t>
            </a:r>
            <a:r>
              <a:rPr lang="ru-RU" sz="2800" b="1" dirty="0" smtClean="0">
                <a:ln w="22225">
                  <a:solidFill>
                    <a:srgbClr val="203184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Достоинства использования</a:t>
            </a:r>
            <a:r>
              <a:rPr lang="ru-RU" sz="3200" b="1" dirty="0" smtClean="0">
                <a:ln w="22225">
                  <a:solidFill>
                    <a:srgbClr val="203184"/>
                  </a:solidFill>
                  <a:prstDash val="solid"/>
                </a:ln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endParaRPr lang="ru-RU" b="1" dirty="0">
              <a:ln w="22225">
                <a:solidFill>
                  <a:srgbClr val="203184"/>
                </a:solidFill>
                <a:prstDash val="solid"/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39263" y="1361697"/>
            <a:ext cx="5328592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Помощь в систематизации полученных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навыков. 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Удобный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метод повторения пройденного материала и лучшего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запоминания нового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благодаря ассоциативному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мышлению.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Ребенок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обучается самостоятельно проводить анализ в игровой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форме.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Лэпбук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подходит для упражнений в детском саду и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дома.</a:t>
            </a:r>
          </a:p>
          <a:p>
            <a:pPr marL="342900" lvl="0" indent="-342900" algn="just">
              <a:buFont typeface="Wingdings" panose="05000000000000000000" pitchFamily="2" charset="2"/>
              <a:buChar char="v"/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Возможность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изготавливать различные тематические наполнения внутри папки, подбирая материал с ориентиром на способности и ранее полученные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умения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26802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339752" y="870095"/>
            <a:ext cx="6261679" cy="5871273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67174" y="85219"/>
            <a:ext cx="6744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Разновидности </a:t>
            </a:r>
            <a:r>
              <a:rPr lang="ru-RU" sz="3200" b="1" dirty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тематических </a:t>
            </a:r>
            <a:r>
              <a:rPr lang="ru-RU" sz="32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папок</a:t>
            </a:r>
            <a:endParaRPr lang="ru-RU" sz="3200" b="1" dirty="0">
              <a:ln w="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980728"/>
            <a:ext cx="5867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зависимости от назначения: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учебно-познавательные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(тема недели, исследовательский проект, интересное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событие)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игровые;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поздравительные,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праздничные;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автобиографические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(папка-отчет о каком-то важном событии в жизни ребенка, о семье, путешествии, походе в цирк, досуге и т.д.)</a:t>
            </a:r>
          </a:p>
        </p:txBody>
      </p:sp>
      <p:pic>
        <p:nvPicPr>
          <p:cNvPr id="5" name="Picture 2" descr="Лэпбук по развитию речи для детей старшего дошкольного возраста.  Воспитателям детских садов,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279" y="3766152"/>
            <a:ext cx="5424537" cy="2700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www.maam.ru/upload/blogs/detsad-337739-1610397456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29299" y="3616209"/>
            <a:ext cx="4464496" cy="3000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1" descr="https://2.bp.blogspot.com/-DodA9QN5QW4/Vzmm6p6P6DI/AAAAAAAArv8/paQ0x--flWIxazcz2h2NYmxDKKmv3D2tACKgB/s1600/%25D0%25A4%25D0%25BE%25D1%2582%25D0%25BE-0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973" y="3594493"/>
            <a:ext cx="3116844" cy="311684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s://arhivurokov.ru/multiurok/html/2017/05/21/s_592160094a4ed/630116_3.jpe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39664" y="3805731"/>
            <a:ext cx="4351767" cy="2797081"/>
          </a:xfrm>
          <a:prstGeom prst="rect">
            <a:avLst/>
          </a:prstGeom>
          <a:noFill/>
        </p:spPr>
      </p:pic>
      <p:pic>
        <p:nvPicPr>
          <p:cNvPr id="7" name="Picture 6" descr="https://www.maam.ru/upload/blogs/detsad-975596-1498332990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2019" y="3978265"/>
            <a:ext cx="4947055" cy="245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Основная задача лепбука, его виды и шаблоны, как изготовить своими руками в  домашних условиях – Развитие речи у детей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8621" y="3919041"/>
            <a:ext cx="5013849" cy="2394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Лэпбук: что это такое и как сделать его своими руками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33545" y="3564462"/>
            <a:ext cx="4455360" cy="314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4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1000"/>
                            </p:stCondLst>
                            <p:childTnLst>
                              <p:par>
                                <p:cTn id="38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339752" y="870095"/>
            <a:ext cx="6261679" cy="5871273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67174" y="85219"/>
            <a:ext cx="67441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Разновидности </a:t>
            </a:r>
            <a:r>
              <a:rPr lang="ru-RU" sz="3200" b="1" dirty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тематических </a:t>
            </a:r>
            <a:r>
              <a:rPr lang="ru-RU" sz="32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папок</a:t>
            </a:r>
            <a:endParaRPr lang="ru-RU" sz="3200" b="1" dirty="0">
              <a:ln w="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980728"/>
            <a:ext cx="58675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зависимости </a:t>
            </a:r>
            <a:r>
              <a:rPr lang="ru-RU" b="1" dirty="0" smtClean="0">
                <a:ln w="10541" cmpd="sng">
                  <a:solidFill>
                    <a:srgbClr val="002060"/>
                  </a:solidFill>
                  <a:prstDash val="solid"/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 формы: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стандартная </a:t>
            </a:r>
            <a:r>
              <a:rPr lang="ru-RU" dirty="0"/>
              <a:t>книжка с двумя разворотами;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папка </a:t>
            </a:r>
            <a:r>
              <a:rPr lang="ru-RU" dirty="0"/>
              <a:t>с 3-5 разворотами;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книжка </a:t>
            </a:r>
            <a:r>
              <a:rPr lang="ru-RU" dirty="0"/>
              <a:t>гармошка; </a:t>
            </a: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фигурная </a:t>
            </a:r>
            <a:r>
              <a:rPr lang="ru-RU" dirty="0"/>
              <a:t>папка</a:t>
            </a:r>
            <a:endParaRPr lang="ru-RU" b="1" dirty="0">
              <a:ln w="10541" cmpd="sng">
                <a:solidFill>
                  <a:srgbClr val="002060"/>
                </a:solidFill>
                <a:prstDash val="solid"/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2" descr="D:\Desktop\Снимок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5048" y="2798280"/>
            <a:ext cx="4953000" cy="106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313977" y="2381402"/>
            <a:ext cx="28936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b="1" dirty="0">
                <a:ln>
                  <a:solidFill>
                    <a:srgbClr val="002060"/>
                  </a:solidFill>
                </a:ln>
                <a:solidFill>
                  <a:srgbClr val="2031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вариант основы </a:t>
            </a:r>
          </a:p>
        </p:txBody>
      </p:sp>
      <p:pic>
        <p:nvPicPr>
          <p:cNvPr id="17" name="Picture 3" descr="D:\Desktop\Снимок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7928" y="4064830"/>
            <a:ext cx="352266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5"/>
          <p:cNvSpPr>
            <a:spLocks noChangeArrowheads="1"/>
          </p:cNvSpPr>
          <p:nvPr/>
        </p:nvSpPr>
        <p:spPr bwMode="auto">
          <a:xfrm>
            <a:off x="2371481" y="5990467"/>
            <a:ext cx="2857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n>
                  <a:solidFill>
                    <a:srgbClr val="002060"/>
                  </a:solidFill>
                </a:ln>
                <a:solidFill>
                  <a:srgbClr val="2031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Базовый вариант основы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b="1" dirty="0">
                <a:ln>
                  <a:solidFill>
                    <a:srgbClr val="002060"/>
                  </a:solidFill>
                </a:ln>
                <a:solidFill>
                  <a:srgbClr val="2031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 расширением</a:t>
            </a:r>
          </a:p>
        </p:txBody>
      </p:sp>
      <p:pic>
        <p:nvPicPr>
          <p:cNvPr id="19" name="Picture 2" descr="D:\Desktop\Снимок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3522" y="4707768"/>
            <a:ext cx="2889250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6"/>
          <p:cNvSpPr>
            <a:spLocks noChangeArrowheads="1"/>
          </p:cNvSpPr>
          <p:nvPr/>
        </p:nvSpPr>
        <p:spPr bwMode="auto">
          <a:xfrm>
            <a:off x="5350691" y="3861555"/>
            <a:ext cx="3714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ln>
                  <a:solidFill>
                    <a:srgbClr val="002060"/>
                  </a:solidFill>
                </a:ln>
                <a:solidFill>
                  <a:srgbClr val="2031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Сдвоенный базовый 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1800" b="1" dirty="0">
                <a:ln>
                  <a:solidFill>
                    <a:srgbClr val="002060"/>
                  </a:solidFill>
                </a:ln>
                <a:solidFill>
                  <a:srgbClr val="20318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вариант основы</a:t>
            </a:r>
          </a:p>
        </p:txBody>
      </p:sp>
    </p:spTree>
    <p:extLst>
      <p:ext uri="{BB962C8B-B14F-4D97-AF65-F5344CB8AC3E}">
        <p14:creationId xmlns:p14="http://schemas.microsoft.com/office/powerpoint/2010/main" val="319103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3" name="Блок-схема: документ 2"/>
          <p:cNvSpPr/>
          <p:nvPr/>
        </p:nvSpPr>
        <p:spPr>
          <a:xfrm>
            <a:off x="2219316" y="261718"/>
            <a:ext cx="6261679" cy="659628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3986"/>
              <a:gd name="connsiteY0" fmla="*/ 0 h 21752"/>
              <a:gd name="connsiteX1" fmla="*/ 23986 w 23986"/>
              <a:gd name="connsiteY1" fmla="*/ 428 h 21752"/>
              <a:gd name="connsiteX2" fmla="*/ 23986 w 23986"/>
              <a:gd name="connsiteY2" fmla="*/ 17750 h 21752"/>
              <a:gd name="connsiteX3" fmla="*/ 2386 w 23986"/>
              <a:gd name="connsiteY3" fmla="*/ 20600 h 21752"/>
              <a:gd name="connsiteX4" fmla="*/ 0 w 23986"/>
              <a:gd name="connsiteY4" fmla="*/ 0 h 2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986" h="21752">
                <a:moveTo>
                  <a:pt x="0" y="0"/>
                </a:moveTo>
                <a:lnTo>
                  <a:pt x="23986" y="428"/>
                </a:lnTo>
                <a:lnTo>
                  <a:pt x="23986" y="17750"/>
                </a:lnTo>
                <a:cubicBezTo>
                  <a:pt x="13186" y="17750"/>
                  <a:pt x="13186" y="24350"/>
                  <a:pt x="2386" y="2060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endParaRPr lang="ru-RU" sz="1400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95783" y="300141"/>
            <a:ext cx="6385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eorgia" panose="02040502050405020303" pitchFamily="18" charset="0"/>
              </a:rPr>
              <a:t>Лэпбук </a:t>
            </a:r>
          </a:p>
          <a:p>
            <a:pPr algn="ctr" fontAlgn="base"/>
            <a:r>
              <a:rPr lang="ru-RU" sz="28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eorgia" panose="02040502050405020303" pitchFamily="18" charset="0"/>
              </a:rPr>
              <a:t>«Красная книга тамбовской области. Животные»</a:t>
            </a:r>
            <a:endParaRPr lang="ru-RU" sz="1600" b="1" dirty="0">
              <a:ln w="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87036" y="512127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buFont typeface="Symbol" panose="05050102010706020507" pitchFamily="18" charset="2"/>
              <a:buChar char="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46066" y="1732421"/>
            <a:ext cx="2804089" cy="19809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6903" y="1839187"/>
            <a:ext cx="2954838" cy="16792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84123" y="3713409"/>
            <a:ext cx="2657866" cy="18391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21508" y="4164755"/>
            <a:ext cx="2839082" cy="191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465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0" y="0"/>
            <a:ext cx="9127859" cy="6858000"/>
          </a:xfrm>
          <a:prstGeom prst="rect">
            <a:avLst/>
          </a:prstGeom>
        </p:spPr>
      </p:pic>
      <p:sp>
        <p:nvSpPr>
          <p:cNvPr id="4" name="Блок-схема: внутренняя память 3"/>
          <p:cNvSpPr/>
          <p:nvPr/>
        </p:nvSpPr>
        <p:spPr>
          <a:xfrm>
            <a:off x="650776" y="404664"/>
            <a:ext cx="7315199" cy="4531226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1250 w 10000"/>
              <a:gd name="connsiteY0" fmla="*/ 0 h 10000"/>
              <a:gd name="connsiteX1" fmla="*/ 1250 w 10000"/>
              <a:gd name="connsiteY1" fmla="*/ 10000 h 10000"/>
              <a:gd name="connsiteX2" fmla="*/ 0 w 10000"/>
              <a:gd name="connsiteY2" fmla="*/ 1250 h 10000"/>
              <a:gd name="connsiteX3" fmla="*/ 10000 w 10000"/>
              <a:gd name="connsiteY3" fmla="*/ 125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613 w 10613"/>
              <a:gd name="connsiteY0" fmla="*/ 98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613 w 10613"/>
              <a:gd name="connsiteY4" fmla="*/ 98 h 10098"/>
              <a:gd name="connsiteX0" fmla="*/ 1863 w 10613"/>
              <a:gd name="connsiteY0" fmla="*/ 98 h 10098"/>
              <a:gd name="connsiteX1" fmla="*/ 1863 w 10613"/>
              <a:gd name="connsiteY1" fmla="*/ 10098 h 10098"/>
              <a:gd name="connsiteX2" fmla="*/ 613 w 10613"/>
              <a:gd name="connsiteY2" fmla="*/ 1348 h 10098"/>
              <a:gd name="connsiteX3" fmla="*/ 10613 w 10613"/>
              <a:gd name="connsiteY3" fmla="*/ 1348 h 10098"/>
              <a:gd name="connsiteX0" fmla="*/ 0 w 10613"/>
              <a:gd name="connsiteY0" fmla="*/ 0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0 w 10613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10718 w 10718"/>
              <a:gd name="connsiteY3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2642 w 10718"/>
              <a:gd name="connsiteY3" fmla="*/ 1485 h 10098"/>
              <a:gd name="connsiteX4" fmla="*/ 10718 w 10718"/>
              <a:gd name="connsiteY4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00 w 10700"/>
              <a:gd name="connsiteY0" fmla="*/ 98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700 w 10700"/>
              <a:gd name="connsiteY4" fmla="*/ 98 h 10098"/>
              <a:gd name="connsiteX0" fmla="*/ 1950 w 10700"/>
              <a:gd name="connsiteY0" fmla="*/ 98 h 10098"/>
              <a:gd name="connsiteX1" fmla="*/ 1950 w 10700"/>
              <a:gd name="connsiteY1" fmla="*/ 10098 h 10098"/>
              <a:gd name="connsiteX2" fmla="*/ 0 w 10700"/>
              <a:gd name="connsiteY2" fmla="*/ 1054 h 10098"/>
              <a:gd name="connsiteX3" fmla="*/ 2624 w 10700"/>
              <a:gd name="connsiteY3" fmla="*/ 1485 h 10098"/>
              <a:gd name="connsiteX4" fmla="*/ 10700 w 10700"/>
              <a:gd name="connsiteY4" fmla="*/ 1348 h 10098"/>
              <a:gd name="connsiteX0" fmla="*/ 87 w 10700"/>
              <a:gd name="connsiteY0" fmla="*/ 0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87 w 10700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1897 w 10647"/>
              <a:gd name="connsiteY0" fmla="*/ 98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234 w 10647"/>
              <a:gd name="connsiteY0" fmla="*/ 196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58 w 10658"/>
              <a:gd name="connsiteY0" fmla="*/ 130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658 w 10658"/>
              <a:gd name="connsiteY4" fmla="*/ 130 h 10130"/>
              <a:gd name="connsiteX0" fmla="*/ 0 w 10658"/>
              <a:gd name="connsiteY0" fmla="*/ 0 h 10130"/>
              <a:gd name="connsiteX1" fmla="*/ 1908 w 10658"/>
              <a:gd name="connsiteY1" fmla="*/ 10130 h 10130"/>
              <a:gd name="connsiteX2" fmla="*/ 11 w 10658"/>
              <a:gd name="connsiteY2" fmla="*/ 172 h 10130"/>
              <a:gd name="connsiteX3" fmla="*/ 2582 w 10658"/>
              <a:gd name="connsiteY3" fmla="*/ 1517 h 10130"/>
              <a:gd name="connsiteX4" fmla="*/ 10658 w 10658"/>
              <a:gd name="connsiteY4" fmla="*/ 1380 h 10130"/>
              <a:gd name="connsiteX0" fmla="*/ 45 w 10658"/>
              <a:gd name="connsiteY0" fmla="*/ 32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45 w 10658"/>
              <a:gd name="connsiteY4" fmla="*/ 32 h 10130"/>
              <a:gd name="connsiteX0" fmla="*/ 658 w 10658"/>
              <a:gd name="connsiteY0" fmla="*/ 130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658 w 10658"/>
              <a:gd name="connsiteY3" fmla="*/ 10130 h 10326"/>
              <a:gd name="connsiteX4" fmla="*/ 658 w 10658"/>
              <a:gd name="connsiteY4" fmla="*/ 130 h 10326"/>
              <a:gd name="connsiteX0" fmla="*/ 0 w 10658"/>
              <a:gd name="connsiteY0" fmla="*/ 0 h 10326"/>
              <a:gd name="connsiteX1" fmla="*/ 1908 w 10658"/>
              <a:gd name="connsiteY1" fmla="*/ 10130 h 10326"/>
              <a:gd name="connsiteX2" fmla="*/ 11 w 10658"/>
              <a:gd name="connsiteY2" fmla="*/ 172 h 10326"/>
              <a:gd name="connsiteX3" fmla="*/ 2582 w 10658"/>
              <a:gd name="connsiteY3" fmla="*/ 1517 h 10326"/>
              <a:gd name="connsiteX4" fmla="*/ 10658 w 10658"/>
              <a:gd name="connsiteY4" fmla="*/ 1380 h 10326"/>
              <a:gd name="connsiteX0" fmla="*/ 45 w 10658"/>
              <a:gd name="connsiteY0" fmla="*/ 32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500 w 10658"/>
              <a:gd name="connsiteY3" fmla="*/ 10326 h 10326"/>
              <a:gd name="connsiteX4" fmla="*/ 45 w 10658"/>
              <a:gd name="connsiteY4" fmla="*/ 32 h 10326"/>
              <a:gd name="connsiteX0" fmla="*/ 658 w 10658"/>
              <a:gd name="connsiteY0" fmla="*/ 130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58 w 10658"/>
              <a:gd name="connsiteY3" fmla="*/ 10130 h 10195"/>
              <a:gd name="connsiteX4" fmla="*/ 658 w 10658"/>
              <a:gd name="connsiteY4" fmla="*/ 130 h 10195"/>
              <a:gd name="connsiteX0" fmla="*/ 0 w 10658"/>
              <a:gd name="connsiteY0" fmla="*/ 0 h 10195"/>
              <a:gd name="connsiteX1" fmla="*/ 1908 w 10658"/>
              <a:gd name="connsiteY1" fmla="*/ 10130 h 10195"/>
              <a:gd name="connsiteX2" fmla="*/ 11 w 10658"/>
              <a:gd name="connsiteY2" fmla="*/ 172 h 10195"/>
              <a:gd name="connsiteX3" fmla="*/ 2582 w 10658"/>
              <a:gd name="connsiteY3" fmla="*/ 1517 h 10195"/>
              <a:gd name="connsiteX4" fmla="*/ 10658 w 10658"/>
              <a:gd name="connsiteY4" fmla="*/ 1380 h 10195"/>
              <a:gd name="connsiteX0" fmla="*/ 45 w 10658"/>
              <a:gd name="connsiteY0" fmla="*/ 32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75 w 10658"/>
              <a:gd name="connsiteY3" fmla="*/ 10195 h 10195"/>
              <a:gd name="connsiteX4" fmla="*/ 45 w 10658"/>
              <a:gd name="connsiteY4" fmla="*/ 32 h 1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58" h="10195" stroke="0" extrusionOk="0">
                <a:moveTo>
                  <a:pt x="658" y="130"/>
                </a:moveTo>
                <a:lnTo>
                  <a:pt x="10658" y="130"/>
                </a:lnTo>
                <a:lnTo>
                  <a:pt x="10658" y="10130"/>
                </a:lnTo>
                <a:lnTo>
                  <a:pt x="658" y="10130"/>
                </a:lnTo>
                <a:lnTo>
                  <a:pt x="658" y="130"/>
                </a:lnTo>
                <a:close/>
              </a:path>
              <a:path w="10658" h="10195" fill="none" extrusionOk="0">
                <a:moveTo>
                  <a:pt x="0" y="0"/>
                </a:moveTo>
                <a:lnTo>
                  <a:pt x="1908" y="10130"/>
                </a:lnTo>
                <a:moveTo>
                  <a:pt x="11" y="172"/>
                </a:moveTo>
                <a:lnTo>
                  <a:pt x="2582" y="1517"/>
                </a:lnTo>
                <a:lnTo>
                  <a:pt x="10658" y="1380"/>
                </a:lnTo>
              </a:path>
              <a:path w="10658" h="10195" fill="none">
                <a:moveTo>
                  <a:pt x="45" y="32"/>
                </a:moveTo>
                <a:lnTo>
                  <a:pt x="10658" y="130"/>
                </a:lnTo>
                <a:lnTo>
                  <a:pt x="10658" y="10130"/>
                </a:lnTo>
                <a:lnTo>
                  <a:pt x="675" y="10195"/>
                </a:lnTo>
                <a:cubicBezTo>
                  <a:pt x="471" y="6829"/>
                  <a:pt x="249" y="3398"/>
                  <a:pt x="45" y="32"/>
                </a:cubicBezTo>
                <a:close/>
              </a:path>
            </a:pathLst>
          </a:custGeom>
          <a:gradFill flip="none" rotWithShape="1">
            <a:gsLst>
              <a:gs pos="0">
                <a:srgbClr val="C3DBF5">
                  <a:shade val="30000"/>
                  <a:satMod val="115000"/>
                </a:srgbClr>
              </a:gs>
              <a:gs pos="50000">
                <a:srgbClr val="C3DBF5">
                  <a:shade val="67500"/>
                  <a:satMod val="115000"/>
                </a:srgbClr>
              </a:gs>
              <a:gs pos="100000">
                <a:srgbClr val="C3DBF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677733566"/>
              </p:ext>
            </p:extLst>
          </p:nvPr>
        </p:nvGraphicFramePr>
        <p:xfrm>
          <a:off x="285720" y="1357298"/>
          <a:ext cx="5939934" cy="3842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64150" y="1134932"/>
            <a:ext cx="2793561" cy="2079897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1259632" y="420530"/>
            <a:ext cx="6385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600" b="1" dirty="0" smtClean="0">
                <a:ln w="0">
                  <a:solidFill>
                    <a:srgbClr val="002060"/>
                  </a:solidFill>
                </a:ln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Georgia" panose="02040502050405020303" pitchFamily="18" charset="0"/>
              </a:rPr>
              <a:t>С чего начать?</a:t>
            </a:r>
            <a:endParaRPr lang="ru-RU" sz="2000" b="1" dirty="0">
              <a:ln w="0">
                <a:solidFill>
                  <a:srgbClr val="002060"/>
                </a:solidFill>
              </a:ln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76FBAA1-712F-4EDC-8D03-060C9CB9871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graphicEl>
                                              <a:dgm id="{876FBAA1-712F-4EDC-8D03-060C9CB9871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E4581CF-E991-4634-8840-A5447073BD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0E4581CF-E991-4634-8840-A5447073BD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7236E45-B683-4B0A-8DFD-73166E40F34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graphicEl>
                                              <a:dgm id="{B7236E45-B683-4B0A-8DFD-73166E40F34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EE00525E-FD3D-4EBC-9236-A76A1C9A17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graphicEl>
                                              <a:dgm id="{EE00525E-FD3D-4EBC-9236-A76A1C9A17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1066A49-79DE-446D-B1AE-F93341428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>
                                            <p:graphicEl>
                                              <a:dgm id="{11066A49-79DE-446D-B1AE-F93341428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57346DF-0C80-4BCA-8D11-D7901D683C3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graphicEl>
                                              <a:dgm id="{757346DF-0C80-4BCA-8D11-D7901D683C3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859EF01-C8E7-4164-A68E-BD45AF7417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">
                                            <p:graphicEl>
                                              <a:dgm id="{7859EF01-C8E7-4164-A68E-BD45AF7417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7248EF1-F603-4E97-A1A1-BD7F0864826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">
                                            <p:graphicEl>
                                              <a:dgm id="{67248EF1-F603-4E97-A1A1-BD7F0864826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9739C93-EA31-4A00-82EC-9B9034A0E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graphicEl>
                                              <a:dgm id="{F9739C93-EA31-4A00-82EC-9B9034A0E9D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917" y="-1"/>
            <a:ext cx="9160917" cy="6882837"/>
          </a:xfrm>
          <a:prstGeom prst="rect">
            <a:avLst/>
          </a:prstGeom>
        </p:spPr>
      </p:pic>
      <p:sp>
        <p:nvSpPr>
          <p:cNvPr id="5" name="Блок-схема: внутренняя память 3"/>
          <p:cNvSpPr/>
          <p:nvPr/>
        </p:nvSpPr>
        <p:spPr>
          <a:xfrm>
            <a:off x="172952" y="214290"/>
            <a:ext cx="8471014" cy="5086918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1250 w 10000"/>
              <a:gd name="connsiteY0" fmla="*/ 0 h 10000"/>
              <a:gd name="connsiteX1" fmla="*/ 1250 w 10000"/>
              <a:gd name="connsiteY1" fmla="*/ 10000 h 10000"/>
              <a:gd name="connsiteX2" fmla="*/ 0 w 10000"/>
              <a:gd name="connsiteY2" fmla="*/ 1250 h 10000"/>
              <a:gd name="connsiteX3" fmla="*/ 10000 w 10000"/>
              <a:gd name="connsiteY3" fmla="*/ 125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613 w 10613"/>
              <a:gd name="connsiteY0" fmla="*/ 98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613 w 10613"/>
              <a:gd name="connsiteY4" fmla="*/ 98 h 10098"/>
              <a:gd name="connsiteX0" fmla="*/ 1863 w 10613"/>
              <a:gd name="connsiteY0" fmla="*/ 98 h 10098"/>
              <a:gd name="connsiteX1" fmla="*/ 1863 w 10613"/>
              <a:gd name="connsiteY1" fmla="*/ 10098 h 10098"/>
              <a:gd name="connsiteX2" fmla="*/ 613 w 10613"/>
              <a:gd name="connsiteY2" fmla="*/ 1348 h 10098"/>
              <a:gd name="connsiteX3" fmla="*/ 10613 w 10613"/>
              <a:gd name="connsiteY3" fmla="*/ 1348 h 10098"/>
              <a:gd name="connsiteX0" fmla="*/ 0 w 10613"/>
              <a:gd name="connsiteY0" fmla="*/ 0 h 10098"/>
              <a:gd name="connsiteX1" fmla="*/ 10613 w 10613"/>
              <a:gd name="connsiteY1" fmla="*/ 98 h 10098"/>
              <a:gd name="connsiteX2" fmla="*/ 10613 w 10613"/>
              <a:gd name="connsiteY2" fmla="*/ 10098 h 10098"/>
              <a:gd name="connsiteX3" fmla="*/ 613 w 10613"/>
              <a:gd name="connsiteY3" fmla="*/ 10098 h 10098"/>
              <a:gd name="connsiteX4" fmla="*/ 0 w 10613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10718 w 10718"/>
              <a:gd name="connsiteY3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18 w 10718"/>
              <a:gd name="connsiteY0" fmla="*/ 98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718 w 10718"/>
              <a:gd name="connsiteY4" fmla="*/ 98 h 10098"/>
              <a:gd name="connsiteX0" fmla="*/ 1968 w 10718"/>
              <a:gd name="connsiteY0" fmla="*/ 98 h 10098"/>
              <a:gd name="connsiteX1" fmla="*/ 1968 w 10718"/>
              <a:gd name="connsiteY1" fmla="*/ 10098 h 10098"/>
              <a:gd name="connsiteX2" fmla="*/ 0 w 10718"/>
              <a:gd name="connsiteY2" fmla="*/ 1511 h 10098"/>
              <a:gd name="connsiteX3" fmla="*/ 2642 w 10718"/>
              <a:gd name="connsiteY3" fmla="*/ 1485 h 10098"/>
              <a:gd name="connsiteX4" fmla="*/ 10718 w 10718"/>
              <a:gd name="connsiteY4" fmla="*/ 1348 h 10098"/>
              <a:gd name="connsiteX0" fmla="*/ 105 w 10718"/>
              <a:gd name="connsiteY0" fmla="*/ 0 h 10098"/>
              <a:gd name="connsiteX1" fmla="*/ 10718 w 10718"/>
              <a:gd name="connsiteY1" fmla="*/ 98 h 10098"/>
              <a:gd name="connsiteX2" fmla="*/ 10718 w 10718"/>
              <a:gd name="connsiteY2" fmla="*/ 10098 h 10098"/>
              <a:gd name="connsiteX3" fmla="*/ 718 w 10718"/>
              <a:gd name="connsiteY3" fmla="*/ 10098 h 10098"/>
              <a:gd name="connsiteX4" fmla="*/ 105 w 10718"/>
              <a:gd name="connsiteY4" fmla="*/ 0 h 10098"/>
              <a:gd name="connsiteX0" fmla="*/ 700 w 10700"/>
              <a:gd name="connsiteY0" fmla="*/ 98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700 w 10700"/>
              <a:gd name="connsiteY4" fmla="*/ 98 h 10098"/>
              <a:gd name="connsiteX0" fmla="*/ 1950 w 10700"/>
              <a:gd name="connsiteY0" fmla="*/ 98 h 10098"/>
              <a:gd name="connsiteX1" fmla="*/ 1950 w 10700"/>
              <a:gd name="connsiteY1" fmla="*/ 10098 h 10098"/>
              <a:gd name="connsiteX2" fmla="*/ 0 w 10700"/>
              <a:gd name="connsiteY2" fmla="*/ 1054 h 10098"/>
              <a:gd name="connsiteX3" fmla="*/ 2624 w 10700"/>
              <a:gd name="connsiteY3" fmla="*/ 1485 h 10098"/>
              <a:gd name="connsiteX4" fmla="*/ 10700 w 10700"/>
              <a:gd name="connsiteY4" fmla="*/ 1348 h 10098"/>
              <a:gd name="connsiteX0" fmla="*/ 87 w 10700"/>
              <a:gd name="connsiteY0" fmla="*/ 0 h 10098"/>
              <a:gd name="connsiteX1" fmla="*/ 10700 w 10700"/>
              <a:gd name="connsiteY1" fmla="*/ 98 h 10098"/>
              <a:gd name="connsiteX2" fmla="*/ 10700 w 10700"/>
              <a:gd name="connsiteY2" fmla="*/ 10098 h 10098"/>
              <a:gd name="connsiteX3" fmla="*/ 700 w 10700"/>
              <a:gd name="connsiteY3" fmla="*/ 10098 h 10098"/>
              <a:gd name="connsiteX4" fmla="*/ 87 w 10700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1897 w 10647"/>
              <a:gd name="connsiteY0" fmla="*/ 98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47 w 10647"/>
              <a:gd name="connsiteY0" fmla="*/ 98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647 w 10647"/>
              <a:gd name="connsiteY4" fmla="*/ 98 h 10098"/>
              <a:gd name="connsiteX0" fmla="*/ 234 w 10647"/>
              <a:gd name="connsiteY0" fmla="*/ 196 h 10098"/>
              <a:gd name="connsiteX1" fmla="*/ 1897 w 10647"/>
              <a:gd name="connsiteY1" fmla="*/ 10098 h 10098"/>
              <a:gd name="connsiteX2" fmla="*/ 0 w 10647"/>
              <a:gd name="connsiteY2" fmla="*/ 140 h 10098"/>
              <a:gd name="connsiteX3" fmla="*/ 2571 w 10647"/>
              <a:gd name="connsiteY3" fmla="*/ 1485 h 10098"/>
              <a:gd name="connsiteX4" fmla="*/ 10647 w 10647"/>
              <a:gd name="connsiteY4" fmla="*/ 1348 h 10098"/>
              <a:gd name="connsiteX0" fmla="*/ 34 w 10647"/>
              <a:gd name="connsiteY0" fmla="*/ 0 h 10098"/>
              <a:gd name="connsiteX1" fmla="*/ 10647 w 10647"/>
              <a:gd name="connsiteY1" fmla="*/ 98 h 10098"/>
              <a:gd name="connsiteX2" fmla="*/ 10647 w 10647"/>
              <a:gd name="connsiteY2" fmla="*/ 10098 h 10098"/>
              <a:gd name="connsiteX3" fmla="*/ 647 w 10647"/>
              <a:gd name="connsiteY3" fmla="*/ 10098 h 10098"/>
              <a:gd name="connsiteX4" fmla="*/ 34 w 10647"/>
              <a:gd name="connsiteY4" fmla="*/ 0 h 10098"/>
              <a:gd name="connsiteX0" fmla="*/ 658 w 10658"/>
              <a:gd name="connsiteY0" fmla="*/ 130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658 w 10658"/>
              <a:gd name="connsiteY4" fmla="*/ 130 h 10130"/>
              <a:gd name="connsiteX0" fmla="*/ 0 w 10658"/>
              <a:gd name="connsiteY0" fmla="*/ 0 h 10130"/>
              <a:gd name="connsiteX1" fmla="*/ 1908 w 10658"/>
              <a:gd name="connsiteY1" fmla="*/ 10130 h 10130"/>
              <a:gd name="connsiteX2" fmla="*/ 11 w 10658"/>
              <a:gd name="connsiteY2" fmla="*/ 172 h 10130"/>
              <a:gd name="connsiteX3" fmla="*/ 2582 w 10658"/>
              <a:gd name="connsiteY3" fmla="*/ 1517 h 10130"/>
              <a:gd name="connsiteX4" fmla="*/ 10658 w 10658"/>
              <a:gd name="connsiteY4" fmla="*/ 1380 h 10130"/>
              <a:gd name="connsiteX0" fmla="*/ 45 w 10658"/>
              <a:gd name="connsiteY0" fmla="*/ 32 h 10130"/>
              <a:gd name="connsiteX1" fmla="*/ 10658 w 10658"/>
              <a:gd name="connsiteY1" fmla="*/ 130 h 10130"/>
              <a:gd name="connsiteX2" fmla="*/ 10658 w 10658"/>
              <a:gd name="connsiteY2" fmla="*/ 10130 h 10130"/>
              <a:gd name="connsiteX3" fmla="*/ 658 w 10658"/>
              <a:gd name="connsiteY3" fmla="*/ 10130 h 10130"/>
              <a:gd name="connsiteX4" fmla="*/ 45 w 10658"/>
              <a:gd name="connsiteY4" fmla="*/ 32 h 10130"/>
              <a:gd name="connsiteX0" fmla="*/ 658 w 10658"/>
              <a:gd name="connsiteY0" fmla="*/ 130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658 w 10658"/>
              <a:gd name="connsiteY3" fmla="*/ 10130 h 10326"/>
              <a:gd name="connsiteX4" fmla="*/ 658 w 10658"/>
              <a:gd name="connsiteY4" fmla="*/ 130 h 10326"/>
              <a:gd name="connsiteX0" fmla="*/ 0 w 10658"/>
              <a:gd name="connsiteY0" fmla="*/ 0 h 10326"/>
              <a:gd name="connsiteX1" fmla="*/ 1908 w 10658"/>
              <a:gd name="connsiteY1" fmla="*/ 10130 h 10326"/>
              <a:gd name="connsiteX2" fmla="*/ 11 w 10658"/>
              <a:gd name="connsiteY2" fmla="*/ 172 h 10326"/>
              <a:gd name="connsiteX3" fmla="*/ 2582 w 10658"/>
              <a:gd name="connsiteY3" fmla="*/ 1517 h 10326"/>
              <a:gd name="connsiteX4" fmla="*/ 10658 w 10658"/>
              <a:gd name="connsiteY4" fmla="*/ 1380 h 10326"/>
              <a:gd name="connsiteX0" fmla="*/ 45 w 10658"/>
              <a:gd name="connsiteY0" fmla="*/ 32 h 10326"/>
              <a:gd name="connsiteX1" fmla="*/ 10658 w 10658"/>
              <a:gd name="connsiteY1" fmla="*/ 130 h 10326"/>
              <a:gd name="connsiteX2" fmla="*/ 10658 w 10658"/>
              <a:gd name="connsiteY2" fmla="*/ 10130 h 10326"/>
              <a:gd name="connsiteX3" fmla="*/ 500 w 10658"/>
              <a:gd name="connsiteY3" fmla="*/ 10326 h 10326"/>
              <a:gd name="connsiteX4" fmla="*/ 45 w 10658"/>
              <a:gd name="connsiteY4" fmla="*/ 32 h 10326"/>
              <a:gd name="connsiteX0" fmla="*/ 658 w 10658"/>
              <a:gd name="connsiteY0" fmla="*/ 130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58 w 10658"/>
              <a:gd name="connsiteY3" fmla="*/ 10130 h 10195"/>
              <a:gd name="connsiteX4" fmla="*/ 658 w 10658"/>
              <a:gd name="connsiteY4" fmla="*/ 130 h 10195"/>
              <a:gd name="connsiteX0" fmla="*/ 0 w 10658"/>
              <a:gd name="connsiteY0" fmla="*/ 0 h 10195"/>
              <a:gd name="connsiteX1" fmla="*/ 1908 w 10658"/>
              <a:gd name="connsiteY1" fmla="*/ 10130 h 10195"/>
              <a:gd name="connsiteX2" fmla="*/ 11 w 10658"/>
              <a:gd name="connsiteY2" fmla="*/ 172 h 10195"/>
              <a:gd name="connsiteX3" fmla="*/ 2582 w 10658"/>
              <a:gd name="connsiteY3" fmla="*/ 1517 h 10195"/>
              <a:gd name="connsiteX4" fmla="*/ 10658 w 10658"/>
              <a:gd name="connsiteY4" fmla="*/ 1380 h 10195"/>
              <a:gd name="connsiteX0" fmla="*/ 45 w 10658"/>
              <a:gd name="connsiteY0" fmla="*/ 32 h 10195"/>
              <a:gd name="connsiteX1" fmla="*/ 10658 w 10658"/>
              <a:gd name="connsiteY1" fmla="*/ 130 h 10195"/>
              <a:gd name="connsiteX2" fmla="*/ 10658 w 10658"/>
              <a:gd name="connsiteY2" fmla="*/ 10130 h 10195"/>
              <a:gd name="connsiteX3" fmla="*/ 675 w 10658"/>
              <a:gd name="connsiteY3" fmla="*/ 10195 h 10195"/>
              <a:gd name="connsiteX4" fmla="*/ 45 w 10658"/>
              <a:gd name="connsiteY4" fmla="*/ 32 h 10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58" h="10195" stroke="0" extrusionOk="0">
                <a:moveTo>
                  <a:pt x="658" y="130"/>
                </a:moveTo>
                <a:lnTo>
                  <a:pt x="10658" y="130"/>
                </a:lnTo>
                <a:lnTo>
                  <a:pt x="10658" y="10130"/>
                </a:lnTo>
                <a:lnTo>
                  <a:pt x="658" y="10130"/>
                </a:lnTo>
                <a:lnTo>
                  <a:pt x="658" y="130"/>
                </a:lnTo>
                <a:close/>
              </a:path>
              <a:path w="10658" h="10195" fill="none" extrusionOk="0">
                <a:moveTo>
                  <a:pt x="0" y="0"/>
                </a:moveTo>
                <a:lnTo>
                  <a:pt x="1908" y="10130"/>
                </a:lnTo>
                <a:moveTo>
                  <a:pt x="11" y="172"/>
                </a:moveTo>
                <a:lnTo>
                  <a:pt x="2582" y="1517"/>
                </a:lnTo>
                <a:lnTo>
                  <a:pt x="10658" y="1380"/>
                </a:lnTo>
              </a:path>
              <a:path w="10658" h="10195" fill="none">
                <a:moveTo>
                  <a:pt x="45" y="32"/>
                </a:moveTo>
                <a:lnTo>
                  <a:pt x="10658" y="130"/>
                </a:lnTo>
                <a:lnTo>
                  <a:pt x="10658" y="10130"/>
                </a:lnTo>
                <a:lnTo>
                  <a:pt x="675" y="10195"/>
                </a:lnTo>
                <a:cubicBezTo>
                  <a:pt x="471" y="6829"/>
                  <a:pt x="249" y="3398"/>
                  <a:pt x="45" y="32"/>
                </a:cubicBezTo>
                <a:close/>
              </a:path>
            </a:pathLst>
          </a:custGeom>
          <a:gradFill flip="none" rotWithShape="1">
            <a:gsLst>
              <a:gs pos="0">
                <a:srgbClr val="C3DBF5">
                  <a:shade val="30000"/>
                  <a:satMod val="115000"/>
                </a:srgbClr>
              </a:gs>
              <a:gs pos="50000">
                <a:srgbClr val="C3DBF5">
                  <a:shade val="67500"/>
                  <a:satMod val="115000"/>
                </a:srgbClr>
              </a:gs>
              <a:gs pos="100000">
                <a:srgbClr val="C3DBF5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chemeClr val="accent6">
                <a:lumMod val="5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bliqueTopRigh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4707" y="1363735"/>
            <a:ext cx="3185815" cy="3505200"/>
          </a:xfrm>
          <a:prstGeom prst="rect">
            <a:avLst/>
          </a:prstGeom>
          <a:gradFill flip="none" rotWithShape="1">
            <a:gsLst>
              <a:gs pos="0">
                <a:srgbClr val="C3DBF5">
                  <a:shade val="30000"/>
                  <a:satMod val="115000"/>
                </a:srgbClr>
              </a:gs>
              <a:gs pos="50000">
                <a:srgbClr val="C3DBF5">
                  <a:shade val="67500"/>
                  <a:satMod val="115000"/>
                </a:srgbClr>
              </a:gs>
              <a:gs pos="100000">
                <a:srgbClr val="C3DBF5">
                  <a:shade val="100000"/>
                  <a:satMod val="115000"/>
                </a:srgbClr>
              </a:gs>
            </a:gsLst>
            <a:lin ang="13500000" scaled="1"/>
            <a:tileRect/>
          </a:gradFill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8891" y="1357298"/>
            <a:ext cx="2036845" cy="3774720"/>
          </a:xfrm>
          <a:custGeom>
            <a:avLst/>
            <a:gdLst>
              <a:gd name="connsiteX0" fmla="*/ 0 w 1066800"/>
              <a:gd name="connsiteY0" fmla="*/ 0 h 3505200"/>
              <a:gd name="connsiteX1" fmla="*/ 1066800 w 1066800"/>
              <a:gd name="connsiteY1" fmla="*/ 0 h 3505200"/>
              <a:gd name="connsiteX2" fmla="*/ 1066800 w 1066800"/>
              <a:gd name="connsiteY2" fmla="*/ 3505200 h 3505200"/>
              <a:gd name="connsiteX3" fmla="*/ 0 w 1066800"/>
              <a:gd name="connsiteY3" fmla="*/ 3505200 h 3505200"/>
              <a:gd name="connsiteX4" fmla="*/ 0 w 1066800"/>
              <a:gd name="connsiteY4" fmla="*/ 0 h 3505200"/>
              <a:gd name="connsiteX0" fmla="*/ 0 w 1106556"/>
              <a:gd name="connsiteY0" fmla="*/ 0 h 3703983"/>
              <a:gd name="connsiteX1" fmla="*/ 1106556 w 1106556"/>
              <a:gd name="connsiteY1" fmla="*/ 198783 h 3703983"/>
              <a:gd name="connsiteX2" fmla="*/ 1106556 w 1106556"/>
              <a:gd name="connsiteY2" fmla="*/ 3703983 h 3703983"/>
              <a:gd name="connsiteX3" fmla="*/ 39756 w 1106556"/>
              <a:gd name="connsiteY3" fmla="*/ 3703983 h 3703983"/>
              <a:gd name="connsiteX4" fmla="*/ 0 w 1106556"/>
              <a:gd name="connsiteY4" fmla="*/ 0 h 3703983"/>
              <a:gd name="connsiteX0" fmla="*/ 0 w 1106556"/>
              <a:gd name="connsiteY0" fmla="*/ 0 h 3703983"/>
              <a:gd name="connsiteX1" fmla="*/ 1106556 w 1106556"/>
              <a:gd name="connsiteY1" fmla="*/ 198783 h 3703983"/>
              <a:gd name="connsiteX2" fmla="*/ 1106556 w 1106556"/>
              <a:gd name="connsiteY2" fmla="*/ 3703983 h 3703983"/>
              <a:gd name="connsiteX3" fmla="*/ 66260 w 1106556"/>
              <a:gd name="connsiteY3" fmla="*/ 3438940 h 3703983"/>
              <a:gd name="connsiteX4" fmla="*/ 0 w 1106556"/>
              <a:gd name="connsiteY4" fmla="*/ 0 h 3703983"/>
              <a:gd name="connsiteX0" fmla="*/ 0 w 1179868"/>
              <a:gd name="connsiteY0" fmla="*/ 79513 h 3505200"/>
              <a:gd name="connsiteX1" fmla="*/ 1179868 w 1179868"/>
              <a:gd name="connsiteY1" fmla="*/ 0 h 3505200"/>
              <a:gd name="connsiteX2" fmla="*/ 1179868 w 1179868"/>
              <a:gd name="connsiteY2" fmla="*/ 3505200 h 3505200"/>
              <a:gd name="connsiteX3" fmla="*/ 139572 w 1179868"/>
              <a:gd name="connsiteY3" fmla="*/ 3240157 h 3505200"/>
              <a:gd name="connsiteX4" fmla="*/ 0 w 1179868"/>
              <a:gd name="connsiteY4" fmla="*/ 79513 h 3505200"/>
              <a:gd name="connsiteX0" fmla="*/ 0 w 1189032"/>
              <a:gd name="connsiteY0" fmla="*/ 79513 h 3465443"/>
              <a:gd name="connsiteX1" fmla="*/ 1179868 w 1189032"/>
              <a:gd name="connsiteY1" fmla="*/ 0 h 3465443"/>
              <a:gd name="connsiteX2" fmla="*/ 1189032 w 1189032"/>
              <a:gd name="connsiteY2" fmla="*/ 3465443 h 3465443"/>
              <a:gd name="connsiteX3" fmla="*/ 139572 w 1189032"/>
              <a:gd name="connsiteY3" fmla="*/ 3240157 h 3465443"/>
              <a:gd name="connsiteX4" fmla="*/ 0 w 1189032"/>
              <a:gd name="connsiteY4" fmla="*/ 79513 h 3465443"/>
              <a:gd name="connsiteX0" fmla="*/ 0 w 1189032"/>
              <a:gd name="connsiteY0" fmla="*/ 79513 h 3703983"/>
              <a:gd name="connsiteX1" fmla="*/ 1179868 w 1189032"/>
              <a:gd name="connsiteY1" fmla="*/ 0 h 3703983"/>
              <a:gd name="connsiteX2" fmla="*/ 1189032 w 1189032"/>
              <a:gd name="connsiteY2" fmla="*/ 3465443 h 3703983"/>
              <a:gd name="connsiteX3" fmla="*/ 249540 w 1189032"/>
              <a:gd name="connsiteY3" fmla="*/ 3703983 h 3703983"/>
              <a:gd name="connsiteX4" fmla="*/ 0 w 1189032"/>
              <a:gd name="connsiteY4" fmla="*/ 79513 h 3703983"/>
              <a:gd name="connsiteX0" fmla="*/ 0 w 1280672"/>
              <a:gd name="connsiteY0" fmla="*/ 92766 h 3703983"/>
              <a:gd name="connsiteX1" fmla="*/ 1271508 w 1280672"/>
              <a:gd name="connsiteY1" fmla="*/ 0 h 3703983"/>
              <a:gd name="connsiteX2" fmla="*/ 1280672 w 1280672"/>
              <a:gd name="connsiteY2" fmla="*/ 3465443 h 3703983"/>
              <a:gd name="connsiteX3" fmla="*/ 341180 w 1280672"/>
              <a:gd name="connsiteY3" fmla="*/ 3703983 h 3703983"/>
              <a:gd name="connsiteX4" fmla="*/ 0 w 1280672"/>
              <a:gd name="connsiteY4" fmla="*/ 92766 h 3703983"/>
              <a:gd name="connsiteX0" fmla="*/ 0 w 1308164"/>
              <a:gd name="connsiteY0" fmla="*/ 0 h 3770243"/>
              <a:gd name="connsiteX1" fmla="*/ 1299000 w 1308164"/>
              <a:gd name="connsiteY1" fmla="*/ 66260 h 3770243"/>
              <a:gd name="connsiteX2" fmla="*/ 1308164 w 1308164"/>
              <a:gd name="connsiteY2" fmla="*/ 3531703 h 3770243"/>
              <a:gd name="connsiteX3" fmla="*/ 368672 w 1308164"/>
              <a:gd name="connsiteY3" fmla="*/ 3770243 h 3770243"/>
              <a:gd name="connsiteX4" fmla="*/ 0 w 1308164"/>
              <a:gd name="connsiteY4" fmla="*/ 0 h 3770243"/>
              <a:gd name="connsiteX0" fmla="*/ 0 w 1234852"/>
              <a:gd name="connsiteY0" fmla="*/ 0 h 4022034"/>
              <a:gd name="connsiteX1" fmla="*/ 1225688 w 1234852"/>
              <a:gd name="connsiteY1" fmla="*/ 318051 h 4022034"/>
              <a:gd name="connsiteX2" fmla="*/ 1234852 w 1234852"/>
              <a:gd name="connsiteY2" fmla="*/ 3783494 h 4022034"/>
              <a:gd name="connsiteX3" fmla="*/ 295360 w 1234852"/>
              <a:gd name="connsiteY3" fmla="*/ 4022034 h 4022034"/>
              <a:gd name="connsiteX4" fmla="*/ 0 w 1234852"/>
              <a:gd name="connsiteY4" fmla="*/ 0 h 4022034"/>
              <a:gd name="connsiteX0" fmla="*/ 0 w 1244016"/>
              <a:gd name="connsiteY0" fmla="*/ 291549 h 3703983"/>
              <a:gd name="connsiteX1" fmla="*/ 1234852 w 1244016"/>
              <a:gd name="connsiteY1" fmla="*/ 0 h 3703983"/>
              <a:gd name="connsiteX2" fmla="*/ 1244016 w 1244016"/>
              <a:gd name="connsiteY2" fmla="*/ 3465443 h 3703983"/>
              <a:gd name="connsiteX3" fmla="*/ 304524 w 1244016"/>
              <a:gd name="connsiteY3" fmla="*/ 3703983 h 3703983"/>
              <a:gd name="connsiteX4" fmla="*/ 0 w 1244016"/>
              <a:gd name="connsiteY4" fmla="*/ 291549 h 3703983"/>
              <a:gd name="connsiteX0" fmla="*/ 0 w 1244016"/>
              <a:gd name="connsiteY0" fmla="*/ 291549 h 3690731"/>
              <a:gd name="connsiteX1" fmla="*/ 1234852 w 1244016"/>
              <a:gd name="connsiteY1" fmla="*/ 0 h 3690731"/>
              <a:gd name="connsiteX2" fmla="*/ 1244016 w 1244016"/>
              <a:gd name="connsiteY2" fmla="*/ 3465443 h 3690731"/>
              <a:gd name="connsiteX3" fmla="*/ 212883 w 1244016"/>
              <a:gd name="connsiteY3" fmla="*/ 3690731 h 3690731"/>
              <a:gd name="connsiteX4" fmla="*/ 0 w 1244016"/>
              <a:gd name="connsiteY4" fmla="*/ 291549 h 3690731"/>
              <a:gd name="connsiteX0" fmla="*/ 0 w 1326740"/>
              <a:gd name="connsiteY0" fmla="*/ 279132 h 3690731"/>
              <a:gd name="connsiteX1" fmla="*/ 1317576 w 1326740"/>
              <a:gd name="connsiteY1" fmla="*/ 0 h 3690731"/>
              <a:gd name="connsiteX2" fmla="*/ 1326740 w 1326740"/>
              <a:gd name="connsiteY2" fmla="*/ 3465443 h 3690731"/>
              <a:gd name="connsiteX3" fmla="*/ 295607 w 1326740"/>
              <a:gd name="connsiteY3" fmla="*/ 3690731 h 3690731"/>
              <a:gd name="connsiteX4" fmla="*/ 0 w 1326740"/>
              <a:gd name="connsiteY4" fmla="*/ 279132 h 369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6740" h="3690731">
                <a:moveTo>
                  <a:pt x="0" y="279132"/>
                </a:moveTo>
                <a:cubicBezTo>
                  <a:pt x="411617" y="181949"/>
                  <a:pt x="905959" y="97183"/>
                  <a:pt x="1317576" y="0"/>
                </a:cubicBezTo>
                <a:cubicBezTo>
                  <a:pt x="1320631" y="1155148"/>
                  <a:pt x="1323685" y="2310295"/>
                  <a:pt x="1326740" y="3465443"/>
                </a:cubicBezTo>
                <a:lnTo>
                  <a:pt x="295607" y="3690731"/>
                </a:lnTo>
                <a:lnTo>
                  <a:pt x="0" y="279132"/>
                </a:lnTo>
                <a:close/>
              </a:path>
            </a:pathLst>
          </a:custGeom>
          <a:gradFill flip="none" rotWithShape="1">
            <a:gsLst>
              <a:gs pos="0">
                <a:srgbClr val="BAE3FC">
                  <a:shade val="30000"/>
                  <a:satMod val="115000"/>
                </a:srgbClr>
              </a:gs>
              <a:gs pos="50000">
                <a:srgbClr val="BAE3FC">
                  <a:shade val="67500"/>
                  <a:satMod val="115000"/>
                </a:srgbClr>
              </a:gs>
              <a:gs pos="100000">
                <a:srgbClr val="BAE3FC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239784" y="1357298"/>
            <a:ext cx="1975554" cy="3774720"/>
          </a:xfrm>
          <a:custGeom>
            <a:avLst/>
            <a:gdLst>
              <a:gd name="connsiteX0" fmla="*/ 0 w 914400"/>
              <a:gd name="connsiteY0" fmla="*/ 0 h 3505199"/>
              <a:gd name="connsiteX1" fmla="*/ 914400 w 914400"/>
              <a:gd name="connsiteY1" fmla="*/ 0 h 3505199"/>
              <a:gd name="connsiteX2" fmla="*/ 914400 w 914400"/>
              <a:gd name="connsiteY2" fmla="*/ 3505199 h 3505199"/>
              <a:gd name="connsiteX3" fmla="*/ 0 w 914400"/>
              <a:gd name="connsiteY3" fmla="*/ 3505199 h 3505199"/>
              <a:gd name="connsiteX4" fmla="*/ 0 w 914400"/>
              <a:gd name="connsiteY4" fmla="*/ 0 h 3505199"/>
              <a:gd name="connsiteX0" fmla="*/ 0 w 1364974"/>
              <a:gd name="connsiteY0" fmla="*/ 185531 h 3690730"/>
              <a:gd name="connsiteX1" fmla="*/ 1364974 w 1364974"/>
              <a:gd name="connsiteY1" fmla="*/ 0 h 3690730"/>
              <a:gd name="connsiteX2" fmla="*/ 914400 w 1364974"/>
              <a:gd name="connsiteY2" fmla="*/ 3690730 h 3690730"/>
              <a:gd name="connsiteX3" fmla="*/ 0 w 1364974"/>
              <a:gd name="connsiteY3" fmla="*/ 3690730 h 3690730"/>
              <a:gd name="connsiteX4" fmla="*/ 0 w 1364974"/>
              <a:gd name="connsiteY4" fmla="*/ 185531 h 3690730"/>
              <a:gd name="connsiteX0" fmla="*/ 0 w 1364974"/>
              <a:gd name="connsiteY0" fmla="*/ 185531 h 3690730"/>
              <a:gd name="connsiteX1" fmla="*/ 1364974 w 1364974"/>
              <a:gd name="connsiteY1" fmla="*/ 0 h 3690730"/>
              <a:gd name="connsiteX2" fmla="*/ 1311965 w 1364974"/>
              <a:gd name="connsiteY2" fmla="*/ 3372677 h 3690730"/>
              <a:gd name="connsiteX3" fmla="*/ 0 w 1364974"/>
              <a:gd name="connsiteY3" fmla="*/ 3690730 h 3690730"/>
              <a:gd name="connsiteX4" fmla="*/ 0 w 1364974"/>
              <a:gd name="connsiteY4" fmla="*/ 185531 h 3690730"/>
              <a:gd name="connsiteX0" fmla="*/ 0 w 1364974"/>
              <a:gd name="connsiteY0" fmla="*/ 185531 h 3955773"/>
              <a:gd name="connsiteX1" fmla="*/ 1364974 w 1364974"/>
              <a:gd name="connsiteY1" fmla="*/ 0 h 3955773"/>
              <a:gd name="connsiteX2" fmla="*/ 1311965 w 1364974"/>
              <a:gd name="connsiteY2" fmla="*/ 3955773 h 3955773"/>
              <a:gd name="connsiteX3" fmla="*/ 0 w 1364974"/>
              <a:gd name="connsiteY3" fmla="*/ 3690730 h 3955773"/>
              <a:gd name="connsiteX4" fmla="*/ 0 w 1364974"/>
              <a:gd name="connsiteY4" fmla="*/ 185531 h 3955773"/>
              <a:gd name="connsiteX0" fmla="*/ 0 w 1484244"/>
              <a:gd name="connsiteY0" fmla="*/ 0 h 3770242"/>
              <a:gd name="connsiteX1" fmla="*/ 1484244 w 1484244"/>
              <a:gd name="connsiteY1" fmla="*/ 278295 h 3770242"/>
              <a:gd name="connsiteX2" fmla="*/ 1311965 w 1484244"/>
              <a:gd name="connsiteY2" fmla="*/ 3770242 h 3770242"/>
              <a:gd name="connsiteX3" fmla="*/ 0 w 1484244"/>
              <a:gd name="connsiteY3" fmla="*/ 3505199 h 3770242"/>
              <a:gd name="connsiteX4" fmla="*/ 0 w 1484244"/>
              <a:gd name="connsiteY4" fmla="*/ 0 h 3770242"/>
              <a:gd name="connsiteX0" fmla="*/ 0 w 1802296"/>
              <a:gd name="connsiteY0" fmla="*/ 0 h 3770242"/>
              <a:gd name="connsiteX1" fmla="*/ 1802296 w 1802296"/>
              <a:gd name="connsiteY1" fmla="*/ 331304 h 3770242"/>
              <a:gd name="connsiteX2" fmla="*/ 1311965 w 1802296"/>
              <a:gd name="connsiteY2" fmla="*/ 3770242 h 3770242"/>
              <a:gd name="connsiteX3" fmla="*/ 0 w 1802296"/>
              <a:gd name="connsiteY3" fmla="*/ 3505199 h 3770242"/>
              <a:gd name="connsiteX4" fmla="*/ 0 w 1802296"/>
              <a:gd name="connsiteY4" fmla="*/ 0 h 3770242"/>
              <a:gd name="connsiteX0" fmla="*/ 0 w 1802296"/>
              <a:gd name="connsiteY0" fmla="*/ 0 h 3743738"/>
              <a:gd name="connsiteX1" fmla="*/ 1802296 w 1802296"/>
              <a:gd name="connsiteY1" fmla="*/ 331304 h 3743738"/>
              <a:gd name="connsiteX2" fmla="*/ 1497495 w 1802296"/>
              <a:gd name="connsiteY2" fmla="*/ 3743738 h 3743738"/>
              <a:gd name="connsiteX3" fmla="*/ 0 w 1802296"/>
              <a:gd name="connsiteY3" fmla="*/ 3505199 h 3743738"/>
              <a:gd name="connsiteX4" fmla="*/ 0 w 1802296"/>
              <a:gd name="connsiteY4" fmla="*/ 0 h 374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2296" h="3743738">
                <a:moveTo>
                  <a:pt x="0" y="0"/>
                </a:moveTo>
                <a:lnTo>
                  <a:pt x="1802296" y="331304"/>
                </a:lnTo>
                <a:lnTo>
                  <a:pt x="1497495" y="3743738"/>
                </a:lnTo>
                <a:lnTo>
                  <a:pt x="0" y="3505199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BAE3FC">
                  <a:shade val="30000"/>
                  <a:satMod val="115000"/>
                </a:srgbClr>
              </a:gs>
              <a:gs pos="50000">
                <a:srgbClr val="BAE3FC">
                  <a:shade val="67500"/>
                  <a:satMod val="115000"/>
                </a:srgbClr>
              </a:gs>
              <a:gs pos="100000">
                <a:srgbClr val="BAE3FC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glow rad="101600">
              <a:schemeClr val="accent6">
                <a:satMod val="175000"/>
                <a:alpha val="40000"/>
              </a:schemeClr>
            </a:glow>
            <a:outerShdw blurRad="50800" dist="38100" dir="18900000" algn="b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ертикальный свиток 11"/>
          <p:cNvSpPr/>
          <p:nvPr/>
        </p:nvSpPr>
        <p:spPr>
          <a:xfrm>
            <a:off x="4357301" y="4011147"/>
            <a:ext cx="699453" cy="571500"/>
          </a:xfrm>
          <a:prstGeom prst="verticalScroll">
            <a:avLst/>
          </a:prstGeom>
          <a:solidFill>
            <a:srgbClr val="92D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6-конечная звезда 17"/>
          <p:cNvSpPr/>
          <p:nvPr/>
        </p:nvSpPr>
        <p:spPr>
          <a:xfrm rot="21002339">
            <a:off x="1621779" y="1530836"/>
            <a:ext cx="1369909" cy="1234364"/>
          </a:xfrm>
          <a:prstGeom prst="star6">
            <a:avLst/>
          </a:prstGeom>
          <a:solidFill>
            <a:srgbClr val="F4BA52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perspectiveHeroicExtreme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перфолента 19"/>
          <p:cNvSpPr/>
          <p:nvPr/>
        </p:nvSpPr>
        <p:spPr>
          <a:xfrm rot="728246">
            <a:off x="6416634" y="2507859"/>
            <a:ext cx="1083467" cy="1003188"/>
          </a:xfrm>
          <a:prstGeom prst="flowChartPunchedTape">
            <a:avLst/>
          </a:prstGeom>
          <a:gradFill flip="none" rotWithShape="1">
            <a:gsLst>
              <a:gs pos="0">
                <a:srgbClr val="F63245">
                  <a:tint val="66000"/>
                  <a:satMod val="160000"/>
                </a:srgbClr>
              </a:gs>
              <a:gs pos="50000">
                <a:srgbClr val="F63245">
                  <a:tint val="44500"/>
                  <a:satMod val="160000"/>
                </a:srgbClr>
              </a:gs>
              <a:gs pos="100000">
                <a:srgbClr val="F63245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Выноска-облако 21"/>
          <p:cNvSpPr/>
          <p:nvPr/>
        </p:nvSpPr>
        <p:spPr>
          <a:xfrm>
            <a:off x="3206883" y="2491348"/>
            <a:ext cx="1295507" cy="871199"/>
          </a:xfrm>
          <a:prstGeom prst="cloudCallout">
            <a:avLst/>
          </a:prstGeom>
          <a:solidFill>
            <a:srgbClr val="00B05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мка 22"/>
          <p:cNvSpPr/>
          <p:nvPr/>
        </p:nvSpPr>
        <p:spPr>
          <a:xfrm>
            <a:off x="4809944" y="2491348"/>
            <a:ext cx="890348" cy="876365"/>
          </a:xfrm>
          <a:prstGeom prst="frame">
            <a:avLst/>
          </a:prstGeom>
          <a:solidFill>
            <a:srgbClr val="00B0F0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Блок-схема: магнитный диск 23"/>
          <p:cNvSpPr/>
          <p:nvPr/>
        </p:nvSpPr>
        <p:spPr>
          <a:xfrm>
            <a:off x="5315636" y="3728904"/>
            <a:ext cx="818109" cy="1067301"/>
          </a:xfrm>
          <a:prstGeom prst="flowChartMagneticDisk">
            <a:avLst/>
          </a:prstGeom>
          <a:gradFill flip="none" rotWithShape="1">
            <a:gsLst>
              <a:gs pos="0">
                <a:srgbClr val="7030A0">
                  <a:shade val="30000"/>
                  <a:satMod val="115000"/>
                </a:srgbClr>
              </a:gs>
              <a:gs pos="50000">
                <a:srgbClr val="7030A0">
                  <a:shade val="67500"/>
                  <a:satMod val="115000"/>
                </a:srgbClr>
              </a:gs>
              <a:gs pos="100000">
                <a:srgbClr val="7030A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2786050" y="500042"/>
            <a:ext cx="352192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eorgia" panose="02040502050405020303" pitchFamily="18" charset="0"/>
              </a:rPr>
              <a:t>Макет лэпбука</a:t>
            </a:r>
            <a:endParaRPr lang="ru-RU" sz="2800" b="1" i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36844" y="5226819"/>
            <a:ext cx="1883166" cy="1307886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  <a:softEdge rad="63500"/>
          </a:effectLst>
        </p:spPr>
      </p:pic>
      <p:sp>
        <p:nvSpPr>
          <p:cNvPr id="28" name="Трапеция 27"/>
          <p:cNvSpPr/>
          <p:nvPr/>
        </p:nvSpPr>
        <p:spPr>
          <a:xfrm rot="11336143">
            <a:off x="6111395" y="3234956"/>
            <a:ext cx="1558674" cy="400541"/>
          </a:xfrm>
          <a:prstGeom prst="trapezoid">
            <a:avLst/>
          </a:prstGeom>
          <a:solidFill>
            <a:schemeClr val="accent3">
              <a:lumMod val="75000"/>
            </a:schemeClr>
          </a:solidFill>
          <a:scene3d>
            <a:camera prst="perspectiveHeroicExtreme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Волна 2"/>
          <p:cNvSpPr/>
          <p:nvPr/>
        </p:nvSpPr>
        <p:spPr>
          <a:xfrm>
            <a:off x="6472600" y="3716549"/>
            <a:ext cx="1150708" cy="914400"/>
          </a:xfrm>
          <a:prstGeom prst="wave">
            <a:avLst/>
          </a:prstGeom>
          <a:solidFill>
            <a:srgbClr val="E5EFFB"/>
          </a:solidFill>
          <a:scene3d>
            <a:camera prst="perspectiveHeroicExtreme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Трапеция 28"/>
          <p:cNvSpPr/>
          <p:nvPr/>
        </p:nvSpPr>
        <p:spPr>
          <a:xfrm rot="11336143">
            <a:off x="6111395" y="4279036"/>
            <a:ext cx="1558674" cy="400541"/>
          </a:xfrm>
          <a:prstGeom prst="trapezoid">
            <a:avLst/>
          </a:prstGeom>
          <a:gradFill flip="none" rotWithShape="1">
            <a:gsLst>
              <a:gs pos="0">
                <a:srgbClr val="F63245">
                  <a:shade val="30000"/>
                  <a:satMod val="115000"/>
                </a:srgbClr>
              </a:gs>
              <a:gs pos="50000">
                <a:srgbClr val="F63245">
                  <a:shade val="67500"/>
                  <a:satMod val="115000"/>
                </a:srgbClr>
              </a:gs>
              <a:gs pos="100000">
                <a:srgbClr val="F63245">
                  <a:shade val="100000"/>
                  <a:satMod val="115000"/>
                </a:srgbClr>
              </a:gs>
            </a:gsLst>
            <a:lin ang="5400000" scaled="1"/>
            <a:tileRect/>
          </a:gradFill>
          <a:scene3d>
            <a:camera prst="perspectiveHeroicExtreme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несколько документов 5"/>
          <p:cNvSpPr/>
          <p:nvPr/>
        </p:nvSpPr>
        <p:spPr>
          <a:xfrm>
            <a:off x="3377978" y="1553956"/>
            <a:ext cx="1344395" cy="877076"/>
          </a:xfrm>
          <a:prstGeom prst="flowChartMultidocument">
            <a:avLst/>
          </a:prstGeom>
          <a:solidFill>
            <a:srgbClr val="FADEAC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1664828" y="3776018"/>
            <a:ext cx="790994" cy="729020"/>
          </a:xfrm>
          <a:prstGeom prst="smileyFace">
            <a:avLst/>
          </a:prstGeom>
          <a:solidFill>
            <a:srgbClr val="FAD434"/>
          </a:solidFill>
          <a:scene3d>
            <a:camera prst="perspectiveRigh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Трапеция 29"/>
          <p:cNvSpPr/>
          <p:nvPr/>
        </p:nvSpPr>
        <p:spPr>
          <a:xfrm rot="10256060">
            <a:off x="1578504" y="4395896"/>
            <a:ext cx="992999" cy="463827"/>
          </a:xfrm>
          <a:prstGeom prst="trapezoid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ый треугольник 18"/>
          <p:cNvSpPr/>
          <p:nvPr/>
        </p:nvSpPr>
        <p:spPr>
          <a:xfrm rot="4123345">
            <a:off x="3615326" y="3617226"/>
            <a:ext cx="674655" cy="626907"/>
          </a:xfrm>
          <a:prstGeom prst="rtTriangle">
            <a:avLst/>
          </a:prstGeom>
          <a:solidFill>
            <a:srgbClr val="0070C0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ирог 30"/>
          <p:cNvSpPr/>
          <p:nvPr/>
        </p:nvSpPr>
        <p:spPr>
          <a:xfrm rot="18872327">
            <a:off x="3206526" y="3708969"/>
            <a:ext cx="1107030" cy="1036029"/>
          </a:xfrm>
          <a:prstGeom prst="pie">
            <a:avLst/>
          </a:prstGeom>
          <a:gradFill flip="none" rotWithShape="1">
            <a:gsLst>
              <a:gs pos="0">
                <a:srgbClr val="FAD434">
                  <a:shade val="30000"/>
                  <a:satMod val="115000"/>
                </a:srgbClr>
              </a:gs>
              <a:gs pos="50000">
                <a:srgbClr val="FAD434">
                  <a:shade val="67500"/>
                  <a:satMod val="115000"/>
                </a:srgbClr>
              </a:gs>
              <a:gs pos="100000">
                <a:srgbClr val="FAD434">
                  <a:shade val="100000"/>
                  <a:satMod val="115000"/>
                </a:srgbClr>
              </a:gs>
            </a:gsLst>
            <a:lin ang="27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Сердце 31"/>
          <p:cNvSpPr/>
          <p:nvPr/>
        </p:nvSpPr>
        <p:spPr>
          <a:xfrm>
            <a:off x="4909263" y="1173683"/>
            <a:ext cx="914400" cy="914400"/>
          </a:xfrm>
          <a:prstGeom prst="heart">
            <a:avLst/>
          </a:prstGeom>
          <a:solidFill>
            <a:srgbClr val="E84524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Хорда 32"/>
          <p:cNvSpPr/>
          <p:nvPr/>
        </p:nvSpPr>
        <p:spPr>
          <a:xfrm rot="17605092">
            <a:off x="4920716" y="1506853"/>
            <a:ext cx="914400" cy="914400"/>
          </a:xfrm>
          <a:prstGeom prst="chord">
            <a:avLst/>
          </a:prstGeom>
          <a:gradFill flip="none" rotWithShape="1">
            <a:gsLst>
              <a:gs pos="0">
                <a:schemeClr val="accent6">
                  <a:lumMod val="75000"/>
                  <a:shade val="30000"/>
                  <a:satMod val="115000"/>
                </a:schemeClr>
              </a:gs>
              <a:gs pos="50000">
                <a:schemeClr val="accent6">
                  <a:lumMod val="75000"/>
                  <a:shade val="67500"/>
                  <a:satMod val="115000"/>
                </a:schemeClr>
              </a:gs>
              <a:gs pos="100000">
                <a:schemeClr val="accent6">
                  <a:lumMod val="75000"/>
                  <a:shade val="100000"/>
                  <a:satMod val="115000"/>
                </a:schemeClr>
              </a:gs>
            </a:gsLst>
            <a:lin ang="189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звернутая стрелка 33"/>
          <p:cNvSpPr/>
          <p:nvPr/>
        </p:nvSpPr>
        <p:spPr>
          <a:xfrm>
            <a:off x="2547503" y="3265688"/>
            <a:ext cx="443893" cy="59461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38392"/>
              <a:gd name="adj5" fmla="val 75000"/>
            </a:avLst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5" name="Трапеция 34"/>
          <p:cNvSpPr/>
          <p:nvPr/>
        </p:nvSpPr>
        <p:spPr>
          <a:xfrm rot="10256060">
            <a:off x="2429066" y="3803243"/>
            <a:ext cx="540676" cy="991026"/>
          </a:xfrm>
          <a:prstGeom prst="trapezoid">
            <a:avLst/>
          </a:prstGeom>
          <a:solidFill>
            <a:srgbClr val="F63245"/>
          </a:soli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HeroicExtremeLeftFacing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ятиугольник 35"/>
          <p:cNvSpPr/>
          <p:nvPr/>
        </p:nvSpPr>
        <p:spPr>
          <a:xfrm rot="16200000">
            <a:off x="1681225" y="2775593"/>
            <a:ext cx="654805" cy="377027"/>
          </a:xfrm>
          <a:prstGeom prst="homePlate">
            <a:avLst/>
          </a:prstGeom>
          <a:solidFill>
            <a:srgbClr val="E5EFFB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ирог 36"/>
          <p:cNvSpPr/>
          <p:nvPr/>
        </p:nvSpPr>
        <p:spPr>
          <a:xfrm rot="18307850">
            <a:off x="1485830" y="2704583"/>
            <a:ext cx="1274335" cy="904985"/>
          </a:xfrm>
          <a:prstGeom prst="pie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3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3">
                  <a:lumMod val="60000"/>
                  <a:lumOff val="40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HeroicExtremeRightFacing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8" name="Пятиугольник 37"/>
          <p:cNvSpPr/>
          <p:nvPr/>
        </p:nvSpPr>
        <p:spPr>
          <a:xfrm rot="16200000">
            <a:off x="6688134" y="1416019"/>
            <a:ext cx="780587" cy="473544"/>
          </a:xfrm>
          <a:prstGeom prst="homePlate">
            <a:avLst/>
          </a:prstGeom>
          <a:solidFill>
            <a:srgbClr val="E5EFFB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ирог 38"/>
          <p:cNvSpPr/>
          <p:nvPr/>
        </p:nvSpPr>
        <p:spPr>
          <a:xfrm rot="19286287">
            <a:off x="6526434" y="1641667"/>
            <a:ext cx="998430" cy="836272"/>
          </a:xfrm>
          <a:prstGeom prst="pie">
            <a:avLst/>
          </a:prstGeom>
          <a:gradFill flip="none" rotWithShape="1">
            <a:gsLst>
              <a:gs pos="0">
                <a:srgbClr val="FED08C">
                  <a:shade val="30000"/>
                  <a:satMod val="115000"/>
                </a:srgbClr>
              </a:gs>
              <a:gs pos="50000">
                <a:srgbClr val="FED08C">
                  <a:shade val="67500"/>
                  <a:satMod val="115000"/>
                </a:srgbClr>
              </a:gs>
              <a:gs pos="100000">
                <a:srgbClr val="FED08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perspectiveLef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Капля 39"/>
          <p:cNvSpPr/>
          <p:nvPr/>
        </p:nvSpPr>
        <p:spPr>
          <a:xfrm rot="18983096">
            <a:off x="5376992" y="3368020"/>
            <a:ext cx="708321" cy="712165"/>
          </a:xfrm>
          <a:prstGeom prst="teardrop">
            <a:avLst/>
          </a:prstGeom>
          <a:solidFill>
            <a:srgbClr val="FED08C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5-конечная звезда 40"/>
          <p:cNvSpPr/>
          <p:nvPr/>
        </p:nvSpPr>
        <p:spPr>
          <a:xfrm>
            <a:off x="4927828" y="2579268"/>
            <a:ext cx="676193" cy="665436"/>
          </a:xfrm>
          <a:prstGeom prst="star5">
            <a:avLst/>
          </a:prstGeom>
          <a:solidFill>
            <a:srgbClr val="F63245"/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11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5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7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500"/>
                            </p:stCondLst>
                            <p:childTnLst>
                              <p:par>
                                <p:cTn id="77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9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75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1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86" dur="1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94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8" grpId="0" animBg="1"/>
      <p:bldP spid="20" grpId="0" animBg="1"/>
      <p:bldP spid="22" grpId="0" animBg="1"/>
      <p:bldP spid="23" grpId="0" animBg="1"/>
      <p:bldP spid="24" grpId="0" animBg="1"/>
      <p:bldP spid="28" grpId="0" animBg="1"/>
      <p:bldP spid="3" grpId="0" animBg="1"/>
      <p:bldP spid="29" grpId="0" animBg="1"/>
      <p:bldP spid="6" grpId="1" animBg="1"/>
      <p:bldP spid="9" grpId="0" animBg="1"/>
      <p:bldP spid="30" grpId="0" animBg="1"/>
      <p:bldP spid="19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268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Symbol</vt:lpstr>
      <vt:lpstr>Times New Roman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вам понадобится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№5</dc:creator>
  <cp:lastModifiedBy>PAn</cp:lastModifiedBy>
  <cp:revision>119</cp:revision>
  <dcterms:created xsi:type="dcterms:W3CDTF">2014-11-17T20:03:51Z</dcterms:created>
  <dcterms:modified xsi:type="dcterms:W3CDTF">2021-04-13T13:16:57Z</dcterms:modified>
</cp:coreProperties>
</file>