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62" r:id="rId7"/>
    <p:sldId id="261" r:id="rId8"/>
    <p:sldId id="265" r:id="rId9"/>
  </p:sldIdLst>
  <p:sldSz cx="9144000" cy="6858000" type="screen4x3"/>
  <p:notesSz cx="6881813" cy="100155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471E36-9FC8-4E87-9748-0B08522E511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7C05B8-D9EF-4872-BAA5-D608BCF72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Myaukane_-_Koshki_(xMusic.me)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Schenok-Lay-odnogo-schenka(mp3-blog.info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Pictures\ZHivye_zvuki_prirody_-_Hryukane_svini_(xMusic.me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Pictures\Mychanie_-_Korovy_(xMusic.me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Pictures\zvuk_Loshad_-_Rzhane_(xMusic.me)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Pictures\Zvuki_prirody_-_Koza_kozochka_(xMusic.me).mp3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85184"/>
            <a:ext cx="8305800" cy="165618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600" dirty="0" err="1">
                <a:latin typeface="Monotype Corsiva" pitchFamily="66" charset="0"/>
              </a:rPr>
              <a:t>Мивв</a:t>
            </a: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16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6934"/>
            <a:ext cx="9252520" cy="1663874"/>
          </a:xfrm>
        </p:spPr>
        <p:txBody>
          <a:bodyPr/>
          <a:lstStyle/>
          <a:p>
            <a:pPr algn="l"/>
            <a:r>
              <a:rPr lang="ru-RU" sz="3600" dirty="0">
                <a:solidFill>
                  <a:schemeClr val="bg1"/>
                </a:solidFill>
              </a:rPr>
              <a:t>Домашние животные :</a:t>
            </a:r>
            <a:br>
              <a:rPr lang="ru-RU" sz="3600" dirty="0">
                <a:solidFill>
                  <a:schemeClr val="bg1"/>
                </a:solidFill>
                <a:highlight>
                  <a:srgbClr val="0000FF"/>
                </a:highlight>
              </a:rPr>
            </a:br>
            <a:r>
              <a:rPr lang="ru-RU" sz="3600" dirty="0">
                <a:solidFill>
                  <a:schemeClr val="bg1"/>
                </a:solidFill>
              </a:rPr>
              <a:t>« Мамы  и  их детеныши»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Выполнила: Усачева М.В.</a:t>
            </a:r>
          </a:p>
        </p:txBody>
      </p:sp>
      <p:pic>
        <p:nvPicPr>
          <p:cNvPr id="1026" name="Picture 2" descr="https://avatars.mds.yandex.net/get-pdb/2338686/f65a518b-981f-4d29-bba0-ce1c898a45dd/s1200">
            <a:extLst>
              <a:ext uri="{FF2B5EF4-FFF2-40B4-BE49-F238E27FC236}">
                <a16:creationId xmlns:a16="http://schemas.microsoft.com/office/drawing/2014/main" id="{36B1E47A-D89E-48D6-8474-3633E3B2E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4573"/>
            <a:ext cx="9144000" cy="526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b6e8703f0ba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42910" y="1500174"/>
            <a:ext cx="8001056" cy="50720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Кошка с котятами</a:t>
            </a:r>
          </a:p>
        </p:txBody>
      </p:sp>
      <p:pic>
        <p:nvPicPr>
          <p:cNvPr id="7" name="Myaukane_-_Koshki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57239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fb79f_409a50fd_XX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500174"/>
            <a:ext cx="8358246" cy="49292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Собака со щенятами</a:t>
            </a:r>
          </a:p>
        </p:txBody>
      </p:sp>
      <p:pic>
        <p:nvPicPr>
          <p:cNvPr id="5" name="Schenok-Lay-odnogo-schenka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715272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Свинья с поросятами</a:t>
            </a:r>
          </a:p>
        </p:txBody>
      </p:sp>
      <p:pic>
        <p:nvPicPr>
          <p:cNvPr id="1026" name="Picture 2" descr="C:\Users\Пользователь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3"/>
            <a:ext cx="8001056" cy="5088595"/>
          </a:xfrm>
          <a:prstGeom prst="rect">
            <a:avLst/>
          </a:prstGeom>
          <a:noFill/>
        </p:spPr>
      </p:pic>
      <p:pic>
        <p:nvPicPr>
          <p:cNvPr id="9" name="Рисунок 8" descr="pig00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429000"/>
            <a:ext cx="3786214" cy="2801798"/>
          </a:xfrm>
          <a:prstGeom prst="rect">
            <a:avLst/>
          </a:prstGeom>
        </p:spPr>
      </p:pic>
      <p:pic>
        <p:nvPicPr>
          <p:cNvPr id="10" name="Рисунок 9" descr="pig09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4357694"/>
            <a:ext cx="4381500" cy="1952625"/>
          </a:xfrm>
          <a:prstGeom prst="rect">
            <a:avLst/>
          </a:prstGeom>
        </p:spPr>
      </p:pic>
      <p:pic>
        <p:nvPicPr>
          <p:cNvPr id="6" name="ZHivye_zvuki_prirody_-_Hryukane_svini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7858148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Корова с теленком</a:t>
            </a:r>
          </a:p>
        </p:txBody>
      </p:sp>
      <p:pic>
        <p:nvPicPr>
          <p:cNvPr id="2050" name="Picture 2" descr="C:\Users\Пользователь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1858"/>
            <a:ext cx="8143932" cy="5220414"/>
          </a:xfrm>
          <a:prstGeom prst="rect">
            <a:avLst/>
          </a:prstGeom>
          <a:noFill/>
        </p:spPr>
      </p:pic>
      <p:pic>
        <p:nvPicPr>
          <p:cNvPr id="5" name="Рисунок 4" descr="11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258426"/>
            <a:ext cx="8286808" cy="5143536"/>
          </a:xfrm>
          <a:prstGeom prst="rect">
            <a:avLst/>
          </a:prstGeom>
        </p:spPr>
      </p:pic>
      <p:pic>
        <p:nvPicPr>
          <p:cNvPr id="6" name="Mychanie_-_Korovy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14390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lisna-a-hribe-15d-ramove-2406375-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87980" y="1524000"/>
            <a:ext cx="8127424" cy="46910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Лошадь с жеребенком</a:t>
            </a:r>
          </a:p>
        </p:txBody>
      </p:sp>
      <p:pic>
        <p:nvPicPr>
          <p:cNvPr id="5" name="zvuk_Loshad_-_Rzhane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072462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rtinki_dlia_dekypazha_-Ekaterina_Babok-000001-00027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6216" y="1571612"/>
            <a:ext cx="8167750" cy="49292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Коза с козлятами</a:t>
            </a:r>
          </a:p>
        </p:txBody>
      </p:sp>
      <p:pic>
        <p:nvPicPr>
          <p:cNvPr id="5" name="Zvuki_prirody_-_Koza_kozochk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858148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7" y="2967335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200</TotalTime>
  <Words>26</Words>
  <Application>Microsoft Office PowerPoint</Application>
  <PresentationFormat>Экран (4:3)</PresentationFormat>
  <Paragraphs>19</Paragraphs>
  <Slides>8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Constantia</vt:lpstr>
      <vt:lpstr>Monotype Corsiva</vt:lpstr>
      <vt:lpstr>Wingdings 2</vt:lpstr>
      <vt:lpstr>Бумажная</vt:lpstr>
      <vt:lpstr>Домашние животные : « Мамы  и  их детеныши» Выполнила: Усачева М.В.</vt:lpstr>
      <vt:lpstr>Кошка с котятами</vt:lpstr>
      <vt:lpstr>Собака со щенятами</vt:lpstr>
      <vt:lpstr>Свинья с поросятами</vt:lpstr>
      <vt:lpstr>Корова с теленком</vt:lpstr>
      <vt:lpstr>Лошадь с жеребенком</vt:lpstr>
      <vt:lpstr>Коза с козлятами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и их детеныши.</dc:title>
  <dc:creator>Пользователь</dc:creator>
  <cp:lastModifiedBy>Марина</cp:lastModifiedBy>
  <cp:revision>18</cp:revision>
  <dcterms:created xsi:type="dcterms:W3CDTF">2015-11-29T18:20:16Z</dcterms:created>
  <dcterms:modified xsi:type="dcterms:W3CDTF">2020-02-18T13:10:12Z</dcterms:modified>
</cp:coreProperties>
</file>