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1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210CCD11-E37D-4DA7-99AD-A4E92CAEEACB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E5B54681-FF74-42B7-8D3C-8711C2DB03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Меценаты родного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Луговых Алина  ученица  6 б  класса </a:t>
            </a:r>
          </a:p>
          <a:p>
            <a:r>
              <a:rPr lang="ru-RU" b="1" dirty="0" smtClean="0"/>
              <a:t>МАОО «Средняя общеобразовательная  школа  №1»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30764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 descr="C:\Users\андрей\Desktop\гай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791766"/>
            <a:ext cx="7046168" cy="49414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72117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Коллекция  Демидовых</a:t>
            </a:r>
            <a:endParaRPr lang="ru-RU" dirty="0"/>
          </a:p>
        </p:txBody>
      </p:sp>
      <p:pic>
        <p:nvPicPr>
          <p:cNvPr id="6" name="Объект 5" descr="C:\Users\андрей\Desktop\коллекция дем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685800"/>
            <a:ext cx="5829300" cy="3886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993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Дмитрий Павлович </a:t>
            </a:r>
            <a:r>
              <a:rPr lang="ru-RU" dirty="0" err="1" smtClean="0"/>
              <a:t>Соломирский</a:t>
            </a:r>
            <a:endParaRPr lang="ru-RU" dirty="0"/>
          </a:p>
        </p:txBody>
      </p:sp>
      <p:pic>
        <p:nvPicPr>
          <p:cNvPr id="1026" name="Picture 2" descr="C:\Users\андрей\Desktop\dmitry_solomirski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6939" y="228600"/>
            <a:ext cx="4565302" cy="44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215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андрей\Downloads\DSCN0632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982" y="1052737"/>
            <a:ext cx="5360035" cy="36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Дмитрий Павлович был не только меценатом, но и занимался благотворительностью. Открыл в Сысерти приют для девочек.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728642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Ф</a:t>
            </a:r>
            <a:r>
              <a:rPr lang="ru-RU" sz="4000" dirty="0" smtClean="0"/>
              <a:t>отографии выполненные </a:t>
            </a:r>
            <a:r>
              <a:rPr lang="ru-RU" sz="4000" dirty="0" err="1" smtClean="0"/>
              <a:t>Д.П.Соломирским</a:t>
            </a:r>
            <a:endParaRPr lang="ru-RU" sz="4000" dirty="0"/>
          </a:p>
        </p:txBody>
      </p:sp>
      <p:pic>
        <p:nvPicPr>
          <p:cNvPr id="3" name="Рисунок 2" descr="C:\Users\андрей\Downloads\DSCN0630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6900" y="476672"/>
            <a:ext cx="5410200" cy="42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800787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30</TotalTime>
  <Words>44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NewsPrint</vt:lpstr>
      <vt:lpstr>Меценаты родного края</vt:lpstr>
      <vt:lpstr>Презентация PowerPoint</vt:lpstr>
      <vt:lpstr>Коллекция  Демидовых</vt:lpstr>
      <vt:lpstr>Дмитрий Павлович Соломирский</vt:lpstr>
      <vt:lpstr>Дмитрий Павлович был не только меценатом, но и занимался благотворительностью. Открыл в Сысерти приют для девочек.</vt:lpstr>
      <vt:lpstr>Фотографии выполненные Д.П.Соломирским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Меценаты родного края</dc:title>
  <dc:creator>андрей</dc:creator>
  <cp:lastModifiedBy>андрей</cp:lastModifiedBy>
  <cp:revision>4</cp:revision>
  <dcterms:created xsi:type="dcterms:W3CDTF">2019-04-07T17:43:34Z</dcterms:created>
  <dcterms:modified xsi:type="dcterms:W3CDTF">2019-04-08T16:00:36Z</dcterms:modified>
</cp:coreProperties>
</file>