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  <p:sldId id="261" r:id="rId6"/>
    <p:sldId id="262" r:id="rId7"/>
    <p:sldId id="272" r:id="rId8"/>
    <p:sldId id="263" r:id="rId9"/>
    <p:sldId id="265" r:id="rId10"/>
    <p:sldId id="266" r:id="rId11"/>
    <p:sldId id="268" r:id="rId12"/>
    <p:sldId id="269" r:id="rId13"/>
    <p:sldId id="271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3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clown_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700808"/>
            <a:ext cx="5985423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39552" y="0"/>
            <a:ext cx="8215313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Образ </a:t>
            </a:r>
            <a:r>
              <a:rPr kumimoji="0" lang="ru-RU" sz="11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клоуна</a:t>
            </a:r>
            <a:endParaRPr kumimoji="0" lang="ru-RU" sz="115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88640"/>
            <a:ext cx="2736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Вячеслав Полунин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s://avatars.mds.yandex.net/get-zen_doc/3001030/pub_5eece4a8ab1805323685be82_5eee28f2f1d451486f2d11a2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92696"/>
            <a:ext cx="4608512" cy="2960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http://visualrian.ru/images/old_preview/143/04/1430427_previe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2708920"/>
            <a:ext cx="3888432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uklachev_2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476672"/>
            <a:ext cx="3992562" cy="5395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0814b73d001317df92a5061bccd3c678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764704"/>
            <a:ext cx="4392488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5"/>
          <p:cNvSpPr txBox="1">
            <a:spLocks/>
          </p:cNvSpPr>
          <p:nvPr/>
        </p:nvSpPr>
        <p:spPr>
          <a:xfrm>
            <a:off x="179512" y="116632"/>
            <a:ext cx="2514600" cy="696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Юрий </a:t>
            </a:r>
            <a:r>
              <a:rPr kumimoji="0" lang="ru-RU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Куклачев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602128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«Карандаш и его собака Клякса»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1663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Михаил Румянцев (Карандаш)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pbs.twimg.com/media/DQlSeNiXUAABcu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692696"/>
            <a:ext cx="4228899" cy="5143722"/>
          </a:xfrm>
          <a:prstGeom prst="rect">
            <a:avLst/>
          </a:prstGeom>
          <a:noFill/>
        </p:spPr>
      </p:pic>
      <p:pic>
        <p:nvPicPr>
          <p:cNvPr id="2052" name="Picture 4" descr="https://187011.selcdn.ru/thumbnails/photos/y/o/y/yoy540420fb4d728_10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92696"/>
            <a:ext cx="3888432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9006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Клоунесса – это женщина-клоун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https://cdn.fishki.net/upload/post/2016/12/23/2172731/9631064y0j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1960" y="476672"/>
            <a:ext cx="4704522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s://ru.sm.news/wp-content/uploads/2020/05/02/oaxdrpw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3789040"/>
            <a:ext cx="3740626" cy="2842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700" name="Picture 4" descr="https://i.pinimg.com/originals/95/dd/ff/95ddff0bf0e0318964ae89713e83b7e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620688"/>
            <a:ext cx="3456384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banner2.cleanpng.com/20180913/usu/kisspng-vector-graphics-clip-art-clown-car-image-5b9a3b0e047912.038670671536834318018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60648"/>
            <a:ext cx="4680520" cy="6240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13" descr="080b000151a4f68c9f170e2bd7b2b30f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75856" y="2924944"/>
            <a:ext cx="2519607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15" descr="0bd9622d1be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060848"/>
            <a:ext cx="2750319" cy="3930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16" descr="12218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2060848"/>
            <a:ext cx="2872431" cy="3854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14"/>
          <p:cNvSpPr txBox="1">
            <a:spLocks/>
          </p:cNvSpPr>
          <p:nvPr/>
        </p:nvSpPr>
        <p:spPr>
          <a:xfrm>
            <a:off x="539552" y="188641"/>
            <a:ext cx="7958137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Клоун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(англ.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clown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от лат.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colonus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— мужик, грубиян). 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Родственные определения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шут, паяц,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дурак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т. д.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0" y="188640"/>
            <a:ext cx="8892480" cy="1116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Само слово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«клоун»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возникло в начале XVI века.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Первоначально так назывался комический персонаж английского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средневекового театра.</a:t>
            </a:r>
          </a:p>
        </p:txBody>
      </p:sp>
      <p:sp>
        <p:nvSpPr>
          <p:cNvPr id="5" name="Текст 11"/>
          <p:cNvSpPr txBox="1">
            <a:spLocks/>
          </p:cNvSpPr>
          <p:nvPr/>
        </p:nvSpPr>
        <p:spPr>
          <a:xfrm>
            <a:off x="0" y="1268760"/>
            <a:ext cx="9144000" cy="115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 smtClean="0"/>
              <a:t>Э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 был образ глуповатого и неловкого деревенского парня, служившего</a:t>
            </a:r>
            <a:endParaRPr lang="ru-RU" sz="2000" dirty="0" smtClean="0"/>
          </a:p>
          <a:p>
            <a:pPr marL="411480" lvl="0" indent="-342900">
              <a:spcBef>
                <a:spcPct val="20000"/>
              </a:spcBef>
              <a:defRPr/>
            </a:pPr>
            <a:r>
              <a:rPr lang="ru-RU" sz="2000" dirty="0" smtClean="0"/>
              <a:t>объектом насмешек городских жителей. Роль Клоуна была насыщена</a:t>
            </a:r>
            <a:endParaRPr lang="ru-RU" sz="2000" noProof="0" dirty="0" smtClean="0"/>
          </a:p>
          <a:p>
            <a:pPr marL="411480" indent="-342900">
              <a:spcBef>
                <a:spcPct val="20000"/>
              </a:spcBef>
              <a:defRPr/>
            </a:pPr>
            <a:r>
              <a:rPr lang="ru-RU" sz="2000" dirty="0" smtClean="0"/>
              <a:t>грубоватыми шутками.</a:t>
            </a: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4" name="Picture 2" descr="https://avatars.mds.yandex.net/get-zen_doc/1101166/pub_5d71f88dfc69ab00aff45d49_5d71f8ce78125e00af3123db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2564904"/>
            <a:ext cx="6840760" cy="3887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9" descr="5291426f250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835696" y="908720"/>
            <a:ext cx="5400600" cy="5763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Текст 8"/>
          <p:cNvSpPr txBox="1">
            <a:spLocks/>
          </p:cNvSpPr>
          <p:nvPr/>
        </p:nvSpPr>
        <p:spPr>
          <a:xfrm>
            <a:off x="0" y="0"/>
            <a:ext cx="9144000" cy="92868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современном мире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КЛОУН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— цирковой, эстрадный или театральный артист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45834857_20236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635896" y="548680"/>
            <a:ext cx="5144767" cy="5775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3528" y="1916832"/>
            <a:ext cx="31683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современном цирковом и эстрадном искусстве клоуны часто работают парами или группой (устойчивая традиционная клоунская пара — «рыжий» и «белый» клоуны).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858" y="188640"/>
            <a:ext cx="90521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Клоун должен уметь все. Он и </a:t>
            </a:r>
            <a:r>
              <a:rPr lang="ru-RU" sz="2000" dirty="0" smtClean="0">
                <a:solidFill>
                  <a:prstClr val="black"/>
                </a:solidFill>
              </a:rPr>
              <a:t>акробат, и гимнаст, и канатоходец , и</a:t>
            </a:r>
            <a:r>
              <a:rPr lang="ru-RU" sz="2000" dirty="0" smtClean="0"/>
              <a:t> дрессировщик. </a:t>
            </a:r>
          </a:p>
          <a:p>
            <a:r>
              <a:rPr lang="ru-RU" sz="2000" dirty="0" smtClean="0"/>
              <a:t>И поёт, на  музыкальных инструментах играет, и жонглирует!</a:t>
            </a:r>
          </a:p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prstClr val="black"/>
                </a:solidFill>
              </a:rPr>
              <a:t>Большинство цирковых клоунов, как правило, работают в самых разных жанрах.</a:t>
            </a:r>
            <a:endParaRPr lang="ru-RU" sz="2000" dirty="0" smtClean="0"/>
          </a:p>
        </p:txBody>
      </p:sp>
      <p:pic>
        <p:nvPicPr>
          <p:cNvPr id="9218" name="Picture 2" descr="http://clipart-library.com/images/di9rk8K4T.jp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79512" y="1916832"/>
            <a:ext cx="2714625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0" name="Picture 4" descr="https://kudago.com/media/images/event/f8/7b/f87b54ceec3c305b1ab8ccf3afedb229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940152" y="3501008"/>
            <a:ext cx="3028950" cy="302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2" name="Picture 6" descr="https://avatars.mds.yandex.net/get-zen_doc/1880939/pub_5e2c3473cddb71692148d3ef_5e2c34fabc251400afc554d7/scale_1200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203848" y="2636912"/>
            <a:ext cx="2571750" cy="3219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lipetsk.ru/upload/medialibrary/f64/f648346b7c9ed2a16a4e9c86fdd92f8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2132856"/>
            <a:ext cx="3240360" cy="3374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4" name="Picture 4" descr="http://gum-lnr.su/file/7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260648"/>
            <a:ext cx="3096344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6" name="Picture 6" descr="https://www.sunhome.ru/i/foto/112/veselii-kloun.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573016"/>
            <a:ext cx="3096344" cy="30741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А главное –</a:t>
            </a:r>
          </a:p>
          <a:p>
            <a:r>
              <a:rPr lang="ru-RU" sz="2000" dirty="0" smtClean="0"/>
              <a:t> клоун должен уметь смешить людей!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dn.iz.ru/sites/default/files/styles/900x600/public/photo_list-2017-05/22a8521d30b73d62d0d8da4a15788f31.jpg?itok=U4njkXW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2630062"/>
            <a:ext cx="5756076" cy="4019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116632"/>
            <a:ext cx="914400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20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Знаменитые клоуны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20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1124744"/>
            <a:ext cx="22758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11480" algn="ctr" fontAlgn="auto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Юрий Никулин</a:t>
            </a:r>
          </a:p>
        </p:txBody>
      </p:sp>
      <p:pic>
        <p:nvPicPr>
          <p:cNvPr id="6" name="Рисунок 5" descr="nikulin_2006122711535318jpg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836712"/>
            <a:ext cx="4159988" cy="2986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https://avatars.mds.yandex.net/get-zen_doc/198938/pub_5d7d265435ca3100ad9a6b77_5d7d2bb2fc69ab0117822abe/scale_120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5576" y="4149080"/>
            <a:ext cx="1800200" cy="2545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5"/>
          <p:cNvSpPr txBox="1">
            <a:spLocks/>
          </p:cNvSpPr>
          <p:nvPr/>
        </p:nvSpPr>
        <p:spPr>
          <a:xfrm>
            <a:off x="2714625" y="1000125"/>
            <a:ext cx="2514600" cy="708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88640"/>
            <a:ext cx="14666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rgbClr val="FF0000"/>
                </a:solidFill>
              </a:rPr>
              <a:t>Олег Попов</a:t>
            </a:r>
          </a:p>
        </p:txBody>
      </p:sp>
      <p:pic>
        <p:nvPicPr>
          <p:cNvPr id="6146" name="Picture 2" descr="https://argumenti.ru/images/arhnews/4725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2688" y="260649"/>
            <a:ext cx="3565287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https://stuki-druki.com/facts1/images/Oleg-Popov-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2996952"/>
            <a:ext cx="3456384" cy="3594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4" name="Picture 10" descr="http://xn-----7kcbgld8ar8aphgi7e0de.xn--p1ai/wp-content/uploads/2014/05/%D0%A6%D0%B8%D1%80%D0%BA-%D0%9E%D0%BB%D0%B5%D0%B3%D0%B0-%D0%9F%D0%BE%D0%BF%D0%BE%D0%B2%D0%B0-%D0%A4%D0%BE%D1%82%D0%BE-%D0%95%D0%BB%D0%B5%D0%BD%D1%8B-%D0%A4%D0%BB%D0%B5%D1%80%D0%BE%D0%B2%D0%BE%D0%B9-DSC_05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980728"/>
            <a:ext cx="4616703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162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Клоунесса – это женщина-клоун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2</cp:revision>
  <dcterms:created xsi:type="dcterms:W3CDTF">2020-09-13T13:30:54Z</dcterms:created>
  <dcterms:modified xsi:type="dcterms:W3CDTF">2021-04-13T19:12:13Z</dcterms:modified>
</cp:coreProperties>
</file>