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5" r:id="rId5"/>
    <p:sldId id="257" r:id="rId6"/>
    <p:sldId id="260" r:id="rId7"/>
    <p:sldId id="263" r:id="rId8"/>
    <p:sldId id="266" r:id="rId9"/>
    <p:sldId id="268" r:id="rId10"/>
    <p:sldId id="269" r:id="rId11"/>
    <p:sldId id="267" r:id="rId12"/>
    <p:sldId id="270" r:id="rId13"/>
    <p:sldId id="272" r:id="rId14"/>
    <p:sldId id="271" r:id="rId15"/>
    <p:sldId id="273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WavLibraryNet_Sound3838.mp3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WavLibraryNet_Sound3838.mp3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7" Type="http://schemas.openxmlformats.org/officeDocument/2006/relationships/image" Target="../media/image40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gif"/><Relationship Id="rId5" Type="http://schemas.openxmlformats.org/officeDocument/2006/relationships/image" Target="../media/image38.gif"/><Relationship Id="rId4" Type="http://schemas.openxmlformats.org/officeDocument/2006/relationships/image" Target="../media/image3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WavLibraryNet_Sound3838.mp3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WavLibraryNet_Sound3838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2.gif"/><Relationship Id="rId7" Type="http://schemas.openxmlformats.org/officeDocument/2006/relationships/image" Target="../media/image16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gif"/><Relationship Id="rId4" Type="http://schemas.openxmlformats.org/officeDocument/2006/relationships/image" Target="../media/image13.gif"/><Relationship Id="rId9" Type="http://schemas.openxmlformats.org/officeDocument/2006/relationships/image" Target="../media/image1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WavLibraryNet_Sound3838.mp3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24.gif"/><Relationship Id="rId7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25.gif"/><Relationship Id="rId9" Type="http://schemas.openxmlformats.org/officeDocument/2006/relationships/image" Target="../media/image2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480381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38" y="-48678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428605"/>
            <a:ext cx="5286412" cy="714379"/>
          </a:xfrm>
        </p:spPr>
        <p:txBody>
          <a:bodyPr>
            <a:normAutofit/>
          </a:bodyPr>
          <a:lstStyle/>
          <a:p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2071678"/>
            <a:ext cx="7000924" cy="2643206"/>
          </a:xfrm>
        </p:spPr>
        <p:txBody>
          <a:bodyPr>
            <a:normAutofit fontScale="92500" lnSpcReduction="20000"/>
          </a:bodyPr>
          <a:lstStyle/>
          <a:p>
            <a:endParaRPr lang="ru-RU" sz="2800" b="1" dirty="0">
              <a:solidFill>
                <a:schemeClr val="tx1"/>
              </a:solidFill>
            </a:endParaRPr>
          </a:p>
          <a:p>
            <a:r>
              <a:rPr lang="ru-RU" sz="2800" b="1" dirty="0">
                <a:solidFill>
                  <a:schemeClr val="tx1"/>
                </a:solidFill>
              </a:rPr>
              <a:t>Презентация для детей 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группы раннего развития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по теме</a:t>
            </a:r>
          </a:p>
          <a:p>
            <a:r>
              <a:rPr lang="ru-RU" sz="6000" b="1" dirty="0">
                <a:solidFill>
                  <a:schemeClr val="tx1"/>
                </a:solidFill>
              </a:rPr>
              <a:t>«Один или много»</a:t>
            </a:r>
          </a:p>
        </p:txBody>
      </p:sp>
      <p:sp>
        <p:nvSpPr>
          <p:cNvPr id="1026" name="AutoShape 2" descr="Картинки по запросу полянка рису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52632" y="5572140"/>
            <a:ext cx="5286412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Усачева </a:t>
            </a:r>
            <a:r>
              <a:rPr lang="ru-RU" sz="2000" b="1" dirty="0">
                <a:latin typeface="+mj-lt"/>
                <a:ea typeface="+mj-ea"/>
                <a:cs typeface="+mj-cs"/>
              </a:rPr>
              <a:t>М.В.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:\Documents and Settings\User\Рабочий стол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9892" cy="6853586"/>
          </a:xfrm>
          <a:prstGeom prst="rect">
            <a:avLst/>
          </a:prstGeom>
          <a:noFill/>
        </p:spPr>
      </p:pic>
      <p:pic>
        <p:nvPicPr>
          <p:cNvPr id="18434" name="Picture 2" descr="C:\Documents and Settings\User\Рабочий стол\t203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4071942"/>
            <a:ext cx="3548895" cy="2522708"/>
          </a:xfrm>
          <a:prstGeom prst="rect">
            <a:avLst/>
          </a:prstGeom>
          <a:noFill/>
        </p:spPr>
      </p:pic>
      <p:pic>
        <p:nvPicPr>
          <p:cNvPr id="18435" name="Picture 3" descr="C:\Documents and Settings\User\Рабочий стол\950678331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3857628"/>
            <a:ext cx="3571900" cy="25886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357166"/>
            <a:ext cx="7715304" cy="1357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Правильно</a:t>
            </a:r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много. </a:t>
            </a:r>
            <a:endParaRPr lang="ru-RU" sz="80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WavLibraryNet_Sound383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9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C:\Documents and Settings\User\Рабочий стол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717" y="0"/>
            <a:ext cx="9183717" cy="6858000"/>
          </a:xfrm>
          <a:prstGeom prst="rect">
            <a:avLst/>
          </a:prstGeom>
          <a:noFill/>
        </p:spPr>
      </p:pic>
      <p:pic>
        <p:nvPicPr>
          <p:cNvPr id="3" name="Picture 4" descr="C:\Documents and Settings\User\Рабочий стол\post-1936-116400798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336074" y="0"/>
            <a:ext cx="2807925" cy="3786190"/>
          </a:xfrm>
          <a:prstGeom prst="rect">
            <a:avLst/>
          </a:prstGeom>
          <a:noFill/>
        </p:spPr>
      </p:pic>
      <p:pic>
        <p:nvPicPr>
          <p:cNvPr id="5" name="Picture 5" descr="C:\Documents and Settings\User\Рабочий стол\db4ac66f3c312f45fe8221868a319b2f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33" t="-3125" r="9375" b="3125"/>
          <a:stretch>
            <a:fillRect/>
          </a:stretch>
        </p:blipFill>
        <p:spPr bwMode="auto">
          <a:xfrm>
            <a:off x="0" y="0"/>
            <a:ext cx="5643602" cy="6858000"/>
          </a:xfrm>
          <a:prstGeom prst="rect">
            <a:avLst/>
          </a:prstGeom>
          <a:noFill/>
        </p:spPr>
      </p:pic>
      <p:pic>
        <p:nvPicPr>
          <p:cNvPr id="24580" name="Picture 4" descr="C:\Documents and Settings\User\Рабочий стол\Plod-yabloni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714488"/>
            <a:ext cx="1571636" cy="1603069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0" y="6000768"/>
            <a:ext cx="4357718" cy="571504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На  яблоне выросло одно яблоко</a:t>
            </a:r>
            <a:r>
              <a:rPr lang="ru-RU" sz="32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C:\Documents and Settings\User\Рабочий стол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C:\Documents and Settings\User\Рабочий стол\post-1936-116400798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2643174" cy="3655469"/>
          </a:xfrm>
          <a:prstGeom prst="rect">
            <a:avLst/>
          </a:prstGeom>
          <a:noFill/>
        </p:spPr>
      </p:pic>
      <p:pic>
        <p:nvPicPr>
          <p:cNvPr id="25605" name="Picture 5" descr="C:\Documents and Settings\User\Рабочий стол\db4ac66f3c312f45fe8221868a319b2f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33" t="-3125" r="9375" b="3125"/>
          <a:stretch>
            <a:fillRect/>
          </a:stretch>
        </p:blipFill>
        <p:spPr bwMode="auto">
          <a:xfrm>
            <a:off x="3500398" y="0"/>
            <a:ext cx="5643602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 txBox="1">
            <a:spLocks/>
          </p:cNvSpPr>
          <p:nvPr/>
        </p:nvSpPr>
        <p:spPr>
          <a:xfrm>
            <a:off x="285720" y="5857892"/>
            <a:ext cx="5072098" cy="71438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>
                <a:latin typeface="+mj-lt"/>
                <a:ea typeface="+mj-ea"/>
                <a:cs typeface="+mj-cs"/>
              </a:rPr>
              <a:t>Сколько яблок выросло на другой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яблоне?</a:t>
            </a:r>
          </a:p>
        </p:txBody>
      </p:sp>
      <p:pic>
        <p:nvPicPr>
          <p:cNvPr id="8" name="Picture 4" descr="C:\Documents and Settings\User\Рабочий стол\Plod-yabloni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1357298"/>
            <a:ext cx="1571636" cy="1603069"/>
          </a:xfrm>
          <a:prstGeom prst="rect">
            <a:avLst/>
          </a:prstGeom>
          <a:noFill/>
        </p:spPr>
      </p:pic>
      <p:pic>
        <p:nvPicPr>
          <p:cNvPr id="9" name="Picture 4" descr="C:\Documents and Settings\User\Рабочий стол\Plod-yabloni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1071546"/>
            <a:ext cx="1571636" cy="1603069"/>
          </a:xfrm>
          <a:prstGeom prst="rect">
            <a:avLst/>
          </a:prstGeom>
          <a:noFill/>
        </p:spPr>
      </p:pic>
      <p:pic>
        <p:nvPicPr>
          <p:cNvPr id="10" name="Picture 4" descr="C:\Documents and Settings\User\Рабочий стол\Plod-yabloni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2143116"/>
            <a:ext cx="1571636" cy="1603069"/>
          </a:xfrm>
          <a:prstGeom prst="rect">
            <a:avLst/>
          </a:prstGeom>
          <a:noFill/>
        </p:spPr>
      </p:pic>
      <p:pic>
        <p:nvPicPr>
          <p:cNvPr id="11" name="Picture 4" descr="C:\Documents and Settings\User\Рабочий стол\Plod-yabloni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2500306"/>
            <a:ext cx="1571636" cy="1603069"/>
          </a:xfrm>
          <a:prstGeom prst="rect">
            <a:avLst/>
          </a:prstGeom>
          <a:noFill/>
        </p:spPr>
      </p:pic>
      <p:pic>
        <p:nvPicPr>
          <p:cNvPr id="12" name="Picture 4" descr="C:\Documents and Settings\User\Рабочий стол\Plod-yabloni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786058"/>
            <a:ext cx="1571636" cy="1603069"/>
          </a:xfrm>
          <a:prstGeom prst="rect">
            <a:avLst/>
          </a:prstGeom>
          <a:noFill/>
        </p:spPr>
      </p:pic>
      <p:pic>
        <p:nvPicPr>
          <p:cNvPr id="13" name="Picture 4" descr="C:\Documents and Settings\User\Рабочий стол\Plod-yabloni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357166"/>
            <a:ext cx="1571636" cy="1603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:\Documents and Settings\User\Рабочий стол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9892" cy="6853586"/>
          </a:xfrm>
          <a:prstGeom prst="rect">
            <a:avLst/>
          </a:prstGeom>
          <a:noFill/>
        </p:spPr>
      </p:pic>
      <p:pic>
        <p:nvPicPr>
          <p:cNvPr id="18434" name="Picture 2" descr="C:\Documents and Settings\User\Рабочий стол\t203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4071942"/>
            <a:ext cx="3548895" cy="2522708"/>
          </a:xfrm>
          <a:prstGeom prst="rect">
            <a:avLst/>
          </a:prstGeom>
          <a:noFill/>
        </p:spPr>
      </p:pic>
      <p:pic>
        <p:nvPicPr>
          <p:cNvPr id="18435" name="Picture 3" descr="C:\Documents and Settings\User\Рабочий стол\950678331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3857628"/>
            <a:ext cx="3571900" cy="25886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357166"/>
            <a:ext cx="7715304" cy="1357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Правильно</a:t>
            </a:r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много. </a:t>
            </a:r>
            <a:endParaRPr lang="ru-RU" sz="80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WavLibraryNet_Sound383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9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User\Рабочий стол\hello_html_564f59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1673" y="0"/>
            <a:ext cx="9271299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В  аквариуме живет одна рыбка</a:t>
            </a:r>
            <a:r>
              <a:rPr lang="ru-RU" dirty="0"/>
              <a:t>.</a:t>
            </a:r>
          </a:p>
        </p:txBody>
      </p:sp>
      <p:pic>
        <p:nvPicPr>
          <p:cNvPr id="5" name="Picture 5" descr="C:\Documents and Settings\User\Рабочий стол\fish_01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285992"/>
            <a:ext cx="7972481" cy="2184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User\Рабочий стол\nash-dom-podborka-igr-i-uprajneniy-11.jpg"/>
          <p:cNvPicPr>
            <a:picLocks noChangeAspect="1" noChangeArrowheads="1"/>
          </p:cNvPicPr>
          <p:nvPr/>
        </p:nvPicPr>
        <p:blipFill>
          <a:blip r:embed="rId2" cstate="print"/>
          <a:srcRect l="2458" t="2172" r="2305" b="225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654032"/>
          </a:xfrm>
        </p:spPr>
        <p:txBody>
          <a:bodyPr>
            <a:normAutofit/>
          </a:bodyPr>
          <a:lstStyle/>
          <a:p>
            <a:r>
              <a:rPr lang="ru-RU" sz="2800" b="1" dirty="0"/>
              <a:t>Сколько рыбок живет в другом аквариуме?</a:t>
            </a:r>
          </a:p>
        </p:txBody>
      </p:sp>
      <p:pic>
        <p:nvPicPr>
          <p:cNvPr id="27651" name="Picture 3" descr="C:\Documents and Settings\User\Рабочий стол\fish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57166"/>
            <a:ext cx="2476514" cy="2476514"/>
          </a:xfrm>
          <a:prstGeom prst="rect">
            <a:avLst/>
          </a:prstGeom>
          <a:noFill/>
        </p:spPr>
      </p:pic>
      <p:pic>
        <p:nvPicPr>
          <p:cNvPr id="27652" name="Picture 4" descr="C:\Documents and Settings\User\Рабочий стол\fish_frnt_cl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357694"/>
            <a:ext cx="2025477" cy="1530361"/>
          </a:xfrm>
          <a:prstGeom prst="rect">
            <a:avLst/>
          </a:prstGeom>
          <a:noFill/>
        </p:spPr>
      </p:pic>
      <p:pic>
        <p:nvPicPr>
          <p:cNvPr id="27654" name="Picture 6" descr="C:\Documents and Settings\User\Рабочий стол\анимация-рыба_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59494" y="285728"/>
            <a:ext cx="1740770" cy="3354598"/>
          </a:xfrm>
          <a:prstGeom prst="rect">
            <a:avLst/>
          </a:prstGeom>
          <a:noFill/>
        </p:spPr>
      </p:pic>
      <p:pic>
        <p:nvPicPr>
          <p:cNvPr id="27655" name="Picture 7" descr="C:\Documents and Settings\User\Рабочий стол\ryb_0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3643314"/>
            <a:ext cx="2000264" cy="2000264"/>
          </a:xfrm>
          <a:prstGeom prst="rect">
            <a:avLst/>
          </a:prstGeom>
          <a:noFill/>
        </p:spPr>
      </p:pic>
      <p:pic>
        <p:nvPicPr>
          <p:cNvPr id="10" name="Picture 3" descr="C:\Documents and Settings\User\Рабочий стол\gif10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00364" y="2714620"/>
            <a:ext cx="1972092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77556E-17 C 0.00973 0.09398 -0.03211 0.17593 -0.09375 0.18796 C -0.15729 0.20046 -0.21545 0.13843 -0.22586 0.04398 C -0.2368 -0.05023 -0.29461 -0.1125 -0.35798 -0.1 C -0.41961 -0.08796 -0.46267 -0.00579 -0.45191 0.08819 " pathEditMode="relative" rAng="10301438" ptsTypes="fffff">
                                      <p:cBhvr>
                                        <p:cTn id="6" dur="5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00" y="44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7.40741E-7 L 0.68038 0.01551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13 0.07477 L -0.17726 -0.01805 C -0.20938 -0.03912 -0.25747 -0.05115 -0.30747 -0.05115 C -0.36459 -0.05115 -0.41025 -0.03912 -0.44254 -0.01805 L -0.59584 0.07477 " pathEditMode="relative" rAng="10800000" ptsTypes="FffFF">
                                      <p:cBhvr>
                                        <p:cTn id="11" dur="5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600" y="-63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11111E-6 L 0.72309 0.00394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1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:\Documents and Settings\User\Рабочий стол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9892" cy="6853586"/>
          </a:xfrm>
          <a:prstGeom prst="rect">
            <a:avLst/>
          </a:prstGeom>
          <a:noFill/>
        </p:spPr>
      </p:pic>
      <p:pic>
        <p:nvPicPr>
          <p:cNvPr id="18434" name="Picture 2" descr="C:\Documents and Settings\User\Рабочий стол\t203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4071942"/>
            <a:ext cx="3548895" cy="2522708"/>
          </a:xfrm>
          <a:prstGeom prst="rect">
            <a:avLst/>
          </a:prstGeom>
          <a:noFill/>
        </p:spPr>
      </p:pic>
      <p:pic>
        <p:nvPicPr>
          <p:cNvPr id="18435" name="Picture 3" descr="C:\Documents and Settings\User\Рабочий стол\950678331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3857628"/>
            <a:ext cx="3571900" cy="25886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357166"/>
            <a:ext cx="7715304" cy="1357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Правильно</a:t>
            </a:r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много. </a:t>
            </a:r>
            <a:endParaRPr lang="ru-RU" sz="80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WavLibraryNet_Sound383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9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User\Рабочий стол\images.jpg"/>
          <p:cNvPicPr>
            <a:picLocks noChangeAspect="1" noChangeArrowheads="1"/>
          </p:cNvPicPr>
          <p:nvPr/>
        </p:nvPicPr>
        <p:blipFill>
          <a:blip r:embed="rId2" cstate="print"/>
          <a:srcRect t="8333" b="1354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14290"/>
            <a:ext cx="4614866" cy="642942"/>
          </a:xfrm>
        </p:spPr>
        <p:txBody>
          <a:bodyPr>
            <a:normAutofit/>
          </a:bodyPr>
          <a:lstStyle/>
          <a:p>
            <a:r>
              <a:rPr lang="ru-RU" sz="2400" b="1" dirty="0"/>
              <a:t>На полянке вырос один цветочек</a:t>
            </a:r>
          </a:p>
        </p:txBody>
      </p:sp>
      <p:sp>
        <p:nvSpPr>
          <p:cNvPr id="15364" name="AutoShape 4" descr="Картинки по запросу цветочек рису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5" name="Picture 5" descr="C:\Documents and Settings\User\Рабочий стол\x_134b372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3000372"/>
            <a:ext cx="2928958" cy="3643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images.jpg"/>
          <p:cNvPicPr>
            <a:picLocks noChangeAspect="1" noChangeArrowheads="1"/>
          </p:cNvPicPr>
          <p:nvPr/>
        </p:nvPicPr>
        <p:blipFill>
          <a:blip r:embed="rId2" cstate="print"/>
          <a:srcRect t="8333" b="1354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86568" cy="582594"/>
          </a:xfrm>
        </p:spPr>
        <p:txBody>
          <a:bodyPr>
            <a:normAutofit/>
          </a:bodyPr>
          <a:lstStyle/>
          <a:p>
            <a:r>
              <a:rPr lang="ru-RU" sz="2400" b="1" dirty="0"/>
              <a:t>Сколько цветочков выросло на другой полянке?</a:t>
            </a:r>
          </a:p>
        </p:txBody>
      </p:sp>
      <p:pic>
        <p:nvPicPr>
          <p:cNvPr id="4" name="Picture 5" descr="C:\Documents and Settings\User\Рабочий стол\x_134b372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29066"/>
            <a:ext cx="2143108" cy="2666278"/>
          </a:xfrm>
          <a:prstGeom prst="rect">
            <a:avLst/>
          </a:prstGeom>
          <a:noFill/>
        </p:spPr>
      </p:pic>
      <p:pic>
        <p:nvPicPr>
          <p:cNvPr id="5" name="Picture 5" descr="C:\Documents and Settings\User\Рабочий стол\x_134b372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9488" y="4357694"/>
            <a:ext cx="2009702" cy="2500306"/>
          </a:xfrm>
          <a:prstGeom prst="rect">
            <a:avLst/>
          </a:prstGeom>
          <a:noFill/>
        </p:spPr>
      </p:pic>
      <p:pic>
        <p:nvPicPr>
          <p:cNvPr id="6" name="Picture 5" descr="C:\Documents and Settings\User\Рабочий стол\x_134b372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3714752"/>
            <a:ext cx="2000264" cy="2488564"/>
          </a:xfrm>
          <a:prstGeom prst="rect">
            <a:avLst/>
          </a:prstGeom>
          <a:noFill/>
        </p:spPr>
      </p:pic>
      <p:pic>
        <p:nvPicPr>
          <p:cNvPr id="7" name="Picture 5" descr="C:\Documents and Settings\User\Рабочий стол\x_134b372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34298" y="4357694"/>
            <a:ext cx="2009702" cy="2500306"/>
          </a:xfrm>
          <a:prstGeom prst="rect">
            <a:avLst/>
          </a:prstGeom>
          <a:noFill/>
        </p:spPr>
      </p:pic>
      <p:sp>
        <p:nvSpPr>
          <p:cNvPr id="16386" name="AutoShape 2" descr="Картинки по запросу цветочек рису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7" name="Picture 3" descr="C:\Documents and Settings\User\Рабочий стол\flower-303860_960_72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4714884"/>
            <a:ext cx="1357322" cy="1958461"/>
          </a:xfrm>
          <a:prstGeom prst="rect">
            <a:avLst/>
          </a:prstGeom>
          <a:noFill/>
        </p:spPr>
      </p:pic>
      <p:pic>
        <p:nvPicPr>
          <p:cNvPr id="16388" name="Picture 4" descr="C:\Documents and Settings\User\Рабочий стол\flower-303860_960_72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42" y="4572008"/>
            <a:ext cx="1428760" cy="2061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:\Documents and Settings\User\Рабочий стол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891" y="4414"/>
            <a:ext cx="9149892" cy="6853586"/>
          </a:xfrm>
          <a:prstGeom prst="rect">
            <a:avLst/>
          </a:prstGeom>
          <a:noFill/>
        </p:spPr>
      </p:pic>
      <p:pic>
        <p:nvPicPr>
          <p:cNvPr id="18434" name="Picture 2" descr="C:\Documents and Settings\User\Рабочий стол\t203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4071942"/>
            <a:ext cx="3548895" cy="2522708"/>
          </a:xfrm>
          <a:prstGeom prst="rect">
            <a:avLst/>
          </a:prstGeom>
          <a:noFill/>
        </p:spPr>
      </p:pic>
      <p:pic>
        <p:nvPicPr>
          <p:cNvPr id="18435" name="Picture 3" descr="C:\Documents and Settings\User\Рабочий стол\950678331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3857628"/>
            <a:ext cx="3571900" cy="25886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28662" y="357166"/>
            <a:ext cx="792961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Правильно</a:t>
            </a:r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много.</a:t>
            </a:r>
            <a:endParaRPr lang="ru-RU" sz="80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WavLibraryNet_Sound383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1428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9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User\Рабочий стол\hello_html_3fcc24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6510" cy="6858000"/>
          </a:xfrm>
          <a:prstGeom prst="rect">
            <a:avLst/>
          </a:prstGeom>
          <a:noFill/>
        </p:spPr>
      </p:pic>
      <p:pic>
        <p:nvPicPr>
          <p:cNvPr id="14339" name="Picture 3" descr="C:\Documents and Settings\User\Рабочий стол\620553333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2571744"/>
            <a:ext cx="6429384" cy="4286256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928926" y="0"/>
            <a:ext cx="5857916" cy="857232"/>
          </a:xfrm>
        </p:spPr>
        <p:txBody>
          <a:bodyPr>
            <a:normAutofit/>
          </a:bodyPr>
          <a:lstStyle/>
          <a:p>
            <a:r>
              <a:rPr lang="ru-RU" sz="2400" b="1" dirty="0"/>
              <a:t>На  лужайке паслась одна корова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hello_html_3fcc24ed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33CC"/>
              </a:clrFrom>
              <a:clrTo>
                <a:srgbClr val="FF33C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36510" cy="6858000"/>
          </a:xfrm>
          <a:prstGeom prst="rect">
            <a:avLst/>
          </a:prstGeom>
          <a:noFill/>
        </p:spPr>
      </p:pic>
      <p:pic>
        <p:nvPicPr>
          <p:cNvPr id="17410" name="Picture 2" descr="C:\Documents and Settings\User\Рабочий стол\11418979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500174"/>
            <a:ext cx="2857488" cy="3081118"/>
          </a:xfrm>
          <a:prstGeom prst="rect">
            <a:avLst/>
          </a:prstGeom>
          <a:noFill/>
        </p:spPr>
      </p:pic>
      <p:pic>
        <p:nvPicPr>
          <p:cNvPr id="17411" name="Picture 3" descr="C:\Documents and Settings\User\Рабочий стол\303556973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CCCCFF"/>
              </a:clrFrom>
              <a:clrTo>
                <a:srgbClr val="CCCC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00306"/>
            <a:ext cx="2857488" cy="3809985"/>
          </a:xfrm>
          <a:prstGeom prst="rect">
            <a:avLst/>
          </a:prstGeom>
          <a:noFill/>
        </p:spPr>
      </p:pic>
      <p:pic>
        <p:nvPicPr>
          <p:cNvPr id="5" name="Picture 4" descr="C:\Documents and Settings\User\Рабочий стол\flower-303860_960_72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28" y="5724154"/>
            <a:ext cx="785818" cy="1133846"/>
          </a:xfrm>
          <a:prstGeom prst="rect">
            <a:avLst/>
          </a:prstGeom>
          <a:noFill/>
        </p:spPr>
      </p:pic>
      <p:pic>
        <p:nvPicPr>
          <p:cNvPr id="7" name="Picture 4" descr="C:\Documents and Settings\User\Рабочий стол\flower-303860_960_72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5582280"/>
            <a:ext cx="884145" cy="1275720"/>
          </a:xfrm>
          <a:prstGeom prst="rect">
            <a:avLst/>
          </a:prstGeom>
          <a:noFill/>
        </p:spPr>
      </p:pic>
      <p:pic>
        <p:nvPicPr>
          <p:cNvPr id="17412" name="Picture 4" descr="C:\Documents and Settings\User\Рабочий стол\177.gif"/>
          <p:cNvPicPr>
            <a:picLocks noChangeAspect="1" noChangeArrowheads="1" noCrop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1285860"/>
            <a:ext cx="2500330" cy="2500330"/>
          </a:xfrm>
          <a:prstGeom prst="rect">
            <a:avLst/>
          </a:prstGeom>
          <a:noFill/>
        </p:spPr>
      </p:pic>
      <p:pic>
        <p:nvPicPr>
          <p:cNvPr id="17413" name="Picture 5" descr="C:\Documents and Settings\User\Рабочий стол\824402056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00166" y="3690920"/>
            <a:ext cx="3529032" cy="3167080"/>
          </a:xfrm>
          <a:prstGeom prst="rect">
            <a:avLst/>
          </a:prstGeom>
          <a:noFill/>
        </p:spPr>
      </p:pic>
      <p:pic>
        <p:nvPicPr>
          <p:cNvPr id="17414" name="Picture 6" descr="C:\Documents and Settings\User\Рабочий стол\fa7c34a4b74d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86512" y="3143248"/>
            <a:ext cx="2167422" cy="3351685"/>
          </a:xfrm>
          <a:prstGeom prst="rect">
            <a:avLst/>
          </a:prstGeom>
          <a:noFill/>
        </p:spPr>
      </p:pic>
      <p:pic>
        <p:nvPicPr>
          <p:cNvPr id="17415" name="Picture 7" descr="C:\Documents and Settings\User\Рабочий стол\288952957.jpg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14612" y="1637947"/>
            <a:ext cx="2390788" cy="2305403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357422" y="0"/>
            <a:ext cx="6786578" cy="857232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Сколько коров паслось на другой лужайке?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:\Documents and Settings\User\Рабочий стол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9892" cy="6853586"/>
          </a:xfrm>
          <a:prstGeom prst="rect">
            <a:avLst/>
          </a:prstGeom>
          <a:noFill/>
        </p:spPr>
      </p:pic>
      <p:pic>
        <p:nvPicPr>
          <p:cNvPr id="18434" name="Picture 2" descr="C:\Documents and Settings\User\Рабочий стол\t203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4071942"/>
            <a:ext cx="3548895" cy="2522708"/>
          </a:xfrm>
          <a:prstGeom prst="rect">
            <a:avLst/>
          </a:prstGeom>
          <a:noFill/>
        </p:spPr>
      </p:pic>
      <p:pic>
        <p:nvPicPr>
          <p:cNvPr id="18435" name="Picture 3" descr="C:\Documents and Settings\User\Рабочий стол\950678331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3857628"/>
            <a:ext cx="3571900" cy="25886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357166"/>
            <a:ext cx="7715304" cy="1357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Правильно</a:t>
            </a:r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много. </a:t>
            </a:r>
            <a:endParaRPr lang="ru-RU" sz="80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WavLibraryNet_Sound383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9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User\Рабочий стол\sound-ch-2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2099"/>
            <a:ext cx="9144000" cy="4515901"/>
          </a:xfrm>
          <a:prstGeom prst="rect">
            <a:avLst/>
          </a:prstGeom>
          <a:noFill/>
        </p:spPr>
      </p:pic>
      <p:pic>
        <p:nvPicPr>
          <p:cNvPr id="22531" name="Picture 3" descr="C:\Documents and Settings\User\Рабочий стол\0_ba6fa_6d243f79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500174"/>
            <a:ext cx="3194042" cy="257652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357554" y="274638"/>
            <a:ext cx="5500726" cy="511156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На кочке сидела одна лягушка</a:t>
            </a:r>
          </a:p>
        </p:txBody>
      </p:sp>
      <p:pic>
        <p:nvPicPr>
          <p:cNvPr id="22532" name="Picture 4" descr="C:\Documents and Settings\User\Рабочий стол\post-1936-116400798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2786050" cy="3853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User\Рабочий стол\sound-ch-24.gif"/>
          <p:cNvPicPr>
            <a:picLocks noChangeAspect="1" noChangeArrowheads="1"/>
          </p:cNvPicPr>
          <p:nvPr/>
        </p:nvPicPr>
        <p:blipFill>
          <a:blip r:embed="rId2" cstate="print"/>
          <a:srcRect l="19531" r="-19531"/>
          <a:stretch>
            <a:fillRect/>
          </a:stretch>
        </p:blipFill>
        <p:spPr bwMode="auto">
          <a:xfrm>
            <a:off x="0" y="0"/>
            <a:ext cx="9144000" cy="4515901"/>
          </a:xfrm>
          <a:prstGeom prst="rect">
            <a:avLst/>
          </a:prstGeom>
          <a:noFill/>
        </p:spPr>
      </p:pic>
      <p:pic>
        <p:nvPicPr>
          <p:cNvPr id="22530" name="Picture 2" descr="C:\Documents and Settings\User\Рабочий стол\sound-ch-24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3281" r="13281"/>
          <a:stretch>
            <a:fillRect/>
          </a:stretch>
        </p:blipFill>
        <p:spPr bwMode="auto">
          <a:xfrm>
            <a:off x="0" y="2714621"/>
            <a:ext cx="9144000" cy="4143380"/>
          </a:xfrm>
          <a:prstGeom prst="rect">
            <a:avLst/>
          </a:prstGeom>
          <a:noFill/>
        </p:spPr>
      </p:pic>
      <p:pic>
        <p:nvPicPr>
          <p:cNvPr id="23554" name="Picture 2" descr="C:\Documents and Settings\User\Рабочий стол\0_ba758_995075ed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857232"/>
            <a:ext cx="2143140" cy="2232438"/>
          </a:xfrm>
          <a:prstGeom prst="rect">
            <a:avLst/>
          </a:prstGeom>
          <a:noFill/>
        </p:spPr>
      </p:pic>
      <p:pic>
        <p:nvPicPr>
          <p:cNvPr id="23555" name="Picture 3" descr="C:\Documents and Settings\User\Рабочий стол\1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286124"/>
            <a:ext cx="2357454" cy="2263156"/>
          </a:xfrm>
          <a:prstGeom prst="rect">
            <a:avLst/>
          </a:prstGeom>
          <a:noFill/>
        </p:spPr>
      </p:pic>
      <p:pic>
        <p:nvPicPr>
          <p:cNvPr id="23556" name="Picture 4" descr="C:\Documents and Settings\User\Рабочий стол\0_c90b8_ee46026b_S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2428868"/>
            <a:ext cx="2402905" cy="2114556"/>
          </a:xfrm>
          <a:prstGeom prst="rect">
            <a:avLst/>
          </a:prstGeom>
          <a:noFill/>
        </p:spPr>
      </p:pic>
      <p:pic>
        <p:nvPicPr>
          <p:cNvPr id="23558" name="Picture 6" descr="C:\Documents and Settings\User\Рабочий стол\9s574g.jpg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4" y="-285776"/>
            <a:ext cx="4637835" cy="2457131"/>
          </a:xfrm>
          <a:prstGeom prst="rect">
            <a:avLst/>
          </a:prstGeom>
          <a:noFill/>
        </p:spPr>
      </p:pic>
      <p:pic>
        <p:nvPicPr>
          <p:cNvPr id="23559" name="Picture 7" descr="C:\Documents and Settings\User\Рабочий стол\0_ba6fa_6d243f79_S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57356" y="3214686"/>
            <a:ext cx="1960107" cy="1581153"/>
          </a:xfrm>
          <a:prstGeom prst="rect">
            <a:avLst/>
          </a:prstGeom>
          <a:noFill/>
        </p:spPr>
      </p:pic>
      <p:pic>
        <p:nvPicPr>
          <p:cNvPr id="23560" name="Picture 8" descr="C:\Documents and Settings\User\Рабочий стол\Новая папка\37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57686" y="642918"/>
            <a:ext cx="4314846" cy="2909628"/>
          </a:xfrm>
          <a:prstGeom prst="rect">
            <a:avLst/>
          </a:prstGeom>
          <a:noFill/>
        </p:spPr>
      </p:pic>
      <p:pic>
        <p:nvPicPr>
          <p:cNvPr id="23561" name="Picture 9" descr="C:\Documents and Settings\User\Рабочий стол\Новая папка\glowing-aldrin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57950" y="-571528"/>
            <a:ext cx="4071966" cy="2850376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5500702"/>
            <a:ext cx="3786182" cy="1357298"/>
          </a:xfrm>
        </p:spPr>
        <p:txBody>
          <a:bodyPr>
            <a:normAutofit/>
          </a:bodyPr>
          <a:lstStyle/>
          <a:p>
            <a:r>
              <a:rPr lang="ru-RU" sz="2400" b="1" dirty="0"/>
              <a:t>Сколько лягушек сидело на другой кочке?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95</Words>
  <Application>Microsoft Office PowerPoint</Application>
  <PresentationFormat>Экран (4:3)</PresentationFormat>
  <Paragraphs>21</Paragraphs>
  <Slides>16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Monotype Corsiva</vt:lpstr>
      <vt:lpstr>Тема Office</vt:lpstr>
      <vt:lpstr>Презентация PowerPoint</vt:lpstr>
      <vt:lpstr>На полянке вырос один цветочек</vt:lpstr>
      <vt:lpstr>Сколько цветочков выросло на другой полянке?</vt:lpstr>
      <vt:lpstr>Презентация PowerPoint</vt:lpstr>
      <vt:lpstr>На  лужайке паслась одна корова</vt:lpstr>
      <vt:lpstr>Сколько коров паслось на другой лужайке?</vt:lpstr>
      <vt:lpstr>Презентация PowerPoint</vt:lpstr>
      <vt:lpstr>На кочке сидела одна лягушка</vt:lpstr>
      <vt:lpstr>Сколько лягушек сидело на другой кочке?</vt:lpstr>
      <vt:lpstr>Презентация PowerPoint</vt:lpstr>
      <vt:lpstr>На  яблоне выросло одно яблоко.</vt:lpstr>
      <vt:lpstr>Презентация PowerPoint</vt:lpstr>
      <vt:lpstr>Презентация PowerPoint</vt:lpstr>
      <vt:lpstr>В  аквариуме живет одна рыбка.</vt:lpstr>
      <vt:lpstr>Сколько рыбок живет в другом аквариуме?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19</cp:revision>
  <dcterms:modified xsi:type="dcterms:W3CDTF">2021-01-18T18:12:56Z</dcterms:modified>
</cp:coreProperties>
</file>