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9" r:id="rId3"/>
    <p:sldId id="260" r:id="rId4"/>
    <p:sldId id="263" r:id="rId5"/>
    <p:sldId id="264" r:id="rId6"/>
    <p:sldId id="267" r:id="rId7"/>
    <p:sldId id="273" r:id="rId8"/>
    <p:sldId id="272" r:id="rId9"/>
    <p:sldId id="266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r>
              <a:rPr lang="ru-RU" sz="2800" dirty="0" smtClean="0">
                <a:cs typeface="Mongolian Baiti" pitchFamily="66" charset="0"/>
              </a:rPr>
              <a:t>Воронцова Елена Анатольевна </a:t>
            </a:r>
            <a:br>
              <a:rPr lang="ru-RU" sz="2800" dirty="0" smtClean="0">
                <a:cs typeface="Mongolian Baiti" pitchFamily="66" charset="0"/>
              </a:rPr>
            </a:br>
            <a:r>
              <a:rPr lang="ru-RU" sz="2800" dirty="0" smtClean="0">
                <a:cs typeface="Mongolian Baiti" pitchFamily="66" charset="0"/>
              </a:rPr>
              <a:t>музыкальный руководитель</a:t>
            </a:r>
            <a:endParaRPr lang="ru-RU" sz="2800" dirty="0">
              <a:cs typeface="Mongolian Baiti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1"/>
            <a:ext cx="8229600" cy="302433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cs typeface="Mongolian Baiti" pitchFamily="66" charset="0"/>
              </a:rPr>
              <a:t>«Использование методов ОТСМ-ТРИЗ в музыкальном развитии </a:t>
            </a:r>
          </a:p>
          <a:p>
            <a:pPr algn="ctr">
              <a:buNone/>
            </a:pPr>
            <a:r>
              <a:rPr lang="ru-RU" dirty="0" smtClean="0">
                <a:cs typeface="Mongolian Baiti" pitchFamily="66" charset="0"/>
              </a:rPr>
              <a:t> детей  дошкольного возраста»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26642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Спасибо за внимание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 </a:t>
            </a:r>
            <a:r>
              <a:rPr lang="ru-RU" sz="2700" b="1" dirty="0" smtClean="0"/>
              <a:t>Музыкальные звуки</a:t>
            </a:r>
            <a:br>
              <a:rPr lang="ru-RU" sz="2700" b="1" dirty="0" smtClean="0"/>
            </a:br>
            <a:r>
              <a:rPr lang="ru-RU" sz="2700" dirty="0" smtClean="0"/>
              <a:t> характеризуются следующими свойствами:</a:t>
            </a:r>
            <a:br>
              <a:rPr lang="ru-RU" sz="2700" dirty="0" smtClean="0"/>
            </a:br>
            <a:r>
              <a:rPr lang="ru-RU" sz="2700" dirty="0" smtClean="0"/>
              <a:t> высота, </a:t>
            </a:r>
            <a:r>
              <a:rPr lang="ru-RU" sz="2700" smtClean="0"/>
              <a:t>длительность,тембр</a:t>
            </a:r>
            <a:r>
              <a:rPr lang="ru-RU" sz="2700" dirty="0" smtClean="0"/>
              <a:t> </a:t>
            </a:r>
            <a:r>
              <a:rPr lang="ru-RU" sz="2700" dirty="0" smtClean="0"/>
              <a:t>и громкость</a:t>
            </a:r>
            <a:endParaRPr lang="ru-RU" sz="27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04856" cy="122413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Цель: </a:t>
            </a:r>
            <a:r>
              <a:rPr lang="ru-RU" sz="3100" dirty="0" smtClean="0"/>
              <a:t>Развитие музыкальных способностей дошкольников средствами  ОТСМ-ТРИЗ.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Задачи: Изучение методов ОТСМ-ТРИЗ.</a:t>
            </a:r>
          </a:p>
          <a:p>
            <a:r>
              <a:rPr lang="ru-RU" dirty="0" smtClean="0"/>
              <a:t>              Внедрение методов и приёмов ОТСМ-ТРИЗ в разнообразные виды музыкальной деятельности.</a:t>
            </a:r>
          </a:p>
          <a:p>
            <a:r>
              <a:rPr lang="ru-RU" dirty="0" smtClean="0"/>
              <a:t>              Создание предметно-развивающей среды (изготовление методических пособий, подбор музыкального репертуара)</a:t>
            </a:r>
          </a:p>
          <a:p>
            <a:r>
              <a:rPr lang="ru-RU" dirty="0" smtClean="0"/>
              <a:t>             Ознакомление  педагогов  с использованием  методов ОТСМ-ТРИЗ в развитии музыкально-творческих способностей дошкольников.</a:t>
            </a:r>
          </a:p>
          <a:p>
            <a:r>
              <a:rPr lang="ru-RU" dirty="0" smtClean="0"/>
              <a:t>         Просвещение родителей по развитию музыкальных способностей детей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273050"/>
            <a:ext cx="2627784" cy="1859806"/>
          </a:xfrm>
        </p:spPr>
        <p:txBody>
          <a:bodyPr>
            <a:noAutofit/>
          </a:bodyPr>
          <a:lstStyle/>
          <a:p>
            <a:pPr algn="ctr"/>
            <a:r>
              <a:rPr lang="ru-RU" sz="3200" b="0" dirty="0" smtClean="0">
                <a:cs typeface="Mongolian Baiti" pitchFamily="66" charset="0"/>
              </a:rPr>
              <a:t>Проект</a:t>
            </a:r>
            <a:br>
              <a:rPr lang="ru-RU" sz="3200" b="0" dirty="0" smtClean="0">
                <a:cs typeface="Mongolian Baiti" pitchFamily="66" charset="0"/>
              </a:rPr>
            </a:br>
            <a:r>
              <a:rPr lang="ru-RU" sz="3200" b="0" dirty="0" smtClean="0">
                <a:cs typeface="Mongolian Baiti" pitchFamily="66" charset="0"/>
              </a:rPr>
              <a:t> по музыке</a:t>
            </a:r>
            <a:br>
              <a:rPr lang="ru-RU" sz="3200" b="0" dirty="0" smtClean="0">
                <a:cs typeface="Mongolian Baiti" pitchFamily="66" charset="0"/>
              </a:rPr>
            </a:br>
            <a:endParaRPr lang="ru-RU" sz="3200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" y="1484784"/>
            <a:ext cx="2987824" cy="4641379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</a:p>
          <a:p>
            <a:pPr algn="ctr"/>
            <a:r>
              <a:rPr lang="ru-RU" sz="3200" dirty="0" smtClean="0">
                <a:cs typeface="Mongolian Baiti" pitchFamily="66" charset="0"/>
              </a:rPr>
              <a:t> </a:t>
            </a:r>
          </a:p>
          <a:p>
            <a:pPr algn="ctr"/>
            <a:r>
              <a:rPr lang="ru-RU" sz="3200" dirty="0" smtClean="0">
                <a:cs typeface="Mongolian Baiti" pitchFamily="66" charset="0"/>
              </a:rPr>
              <a:t>«Схематизация как средство заучивания поэтического текста музыкального произведения»</a:t>
            </a:r>
          </a:p>
          <a:p>
            <a:endParaRPr lang="ru-RU" dirty="0"/>
          </a:p>
        </p:txBody>
      </p:sp>
      <p:pic>
        <p:nvPicPr>
          <p:cNvPr id="1026" name="Picture 2" descr="C:\Users\Admin\Desktop\IMG-58d0d313a3af1defc64772c1f1d2110b-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635896" y="2060848"/>
            <a:ext cx="5323417" cy="3992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Открытое инновационное занятие</a:t>
            </a:r>
            <a:br>
              <a:rPr lang="ru-RU" sz="3200" dirty="0" smtClean="0"/>
            </a:br>
            <a:r>
              <a:rPr lang="ru-RU" sz="3200" dirty="0" smtClean="0"/>
              <a:t> в старшей группе «Моя семья»</a:t>
            </a:r>
            <a:endParaRPr lang="ru-RU" sz="32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1" name="Picture 3" descr="C:\Users\Admin\Desktop\IMG_20190423_154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41984"/>
            <a:ext cx="4392488" cy="571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2232248" cy="2579886"/>
          </a:xfrm>
        </p:spPr>
        <p:txBody>
          <a:bodyPr>
            <a:normAutofit/>
          </a:bodyPr>
          <a:lstStyle/>
          <a:p>
            <a:pPr algn="ctr"/>
            <a:r>
              <a:rPr lang="ru-RU" sz="2800" b="0" dirty="0" smtClean="0"/>
              <a:t>Открытое занятие </a:t>
            </a:r>
            <a:br>
              <a:rPr lang="ru-RU" sz="2800" b="0" dirty="0" smtClean="0"/>
            </a:br>
            <a:r>
              <a:rPr lang="ru-RU" sz="2800" b="0" dirty="0" smtClean="0"/>
              <a:t>с родителями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" y="3140968"/>
            <a:ext cx="2483767" cy="298519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«</a:t>
            </a:r>
            <a:r>
              <a:rPr lang="ru-RU" sz="2800" dirty="0" err="1" smtClean="0"/>
              <a:t>Социокультурные</a:t>
            </a:r>
            <a:r>
              <a:rPr lang="ru-RU" sz="2800" dirty="0" smtClean="0"/>
              <a:t> истоки» </a:t>
            </a:r>
            <a:br>
              <a:rPr lang="ru-RU" sz="2800" dirty="0" smtClean="0"/>
            </a:br>
            <a:r>
              <a:rPr lang="ru-RU" sz="2800" dirty="0" smtClean="0"/>
              <a:t>в старшей  группе</a:t>
            </a:r>
            <a:br>
              <a:rPr lang="ru-RU" sz="2800" dirty="0" smtClean="0"/>
            </a:br>
            <a:r>
              <a:rPr lang="ru-RU" sz="2800" dirty="0" smtClean="0"/>
              <a:t>«Дружная семья»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C:\Users\Admin\Desktop\IMG-c764c2a6d84604c5220922285dcfce4d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48680"/>
            <a:ext cx="6660232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Мастер-класс</a:t>
            </a:r>
            <a:br>
              <a:rPr lang="ru-RU" sz="2800" dirty="0" smtClean="0"/>
            </a:br>
            <a:r>
              <a:rPr lang="ru-RU" sz="2800" dirty="0" smtClean="0"/>
              <a:t>«Схематизация как средство заучивания поэтического текста музыкального произведения»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122" name="Picture 2" descr="C:\Users\Admin\Downloads\IMG_20190423_1655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49937" y="1447800"/>
            <a:ext cx="4669675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Диагностический инструментарий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1.Уметь определять строение песни</a:t>
            </a:r>
          </a:p>
          <a:p>
            <a:r>
              <a:rPr lang="ru-RU" dirty="0" smtClean="0"/>
              <a:t>2.Уметь определять количество строчек в куплете</a:t>
            </a:r>
          </a:p>
          <a:p>
            <a:r>
              <a:rPr lang="ru-RU" dirty="0" smtClean="0"/>
              <a:t>3. Уметь определять количество слов в строке</a:t>
            </a:r>
          </a:p>
          <a:p>
            <a:r>
              <a:rPr lang="ru-RU" dirty="0" smtClean="0"/>
              <a:t>4. Уметь придумать символ для слова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7544" y="1412776"/>
            <a:ext cx="4392488" cy="4691063"/>
          </a:xfrm>
        </p:spPr>
        <p:txBody>
          <a:bodyPr/>
          <a:lstStyle/>
          <a:p>
            <a:pPr algn="ctr"/>
            <a:r>
              <a:rPr lang="ru-RU" sz="2800" dirty="0" smtClean="0"/>
              <a:t>Музыкально- дидактическая игра</a:t>
            </a:r>
          </a:p>
          <a:p>
            <a:pPr algn="ctr"/>
            <a:r>
              <a:rPr lang="ru-RU" sz="2800" dirty="0" smtClean="0"/>
              <a:t> «Волшебное окошко»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C:\Users\Admin\Desktop\IMG-26eff0d8ae0b78d6849be17fc06f8902-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4009" y="908720"/>
            <a:ext cx="3240360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843808" cy="3284984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/>
              <a:t>Методические рекомендации по ознакомлению с профессией </a:t>
            </a:r>
            <a:r>
              <a:rPr lang="ru-RU" sz="2800" b="0" smtClean="0"/>
              <a:t/>
            </a:r>
            <a:br>
              <a:rPr lang="ru-RU" sz="2800" b="0" smtClean="0"/>
            </a:br>
            <a:r>
              <a:rPr lang="ru-RU" sz="2800" b="0" smtClean="0"/>
              <a:t>«Артист </a:t>
            </a:r>
            <a:r>
              <a:rPr lang="ru-RU" sz="2800" b="0" dirty="0" smtClean="0"/>
              <a:t>балета»</a:t>
            </a:r>
            <a:br>
              <a:rPr lang="ru-RU" sz="2800" b="0" dirty="0" smtClean="0"/>
            </a:br>
            <a:endParaRPr lang="ru-RU" sz="2800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3717032"/>
            <a:ext cx="3008313" cy="24091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ÐÐ¾ÑÐ¾Ð¶ÐµÐµ Ð¸Ð·Ð¾Ð±ÑÐ°Ð¶ÐµÐ½Ð¸Ðµ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0"/>
            <a:ext cx="5580112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ÐÐ°ÑÑÐ¸Ð½ÐºÐ¸ Ð¿Ð¾ Ð·Ð°Ð¿ÑÐ¾ÑÑ Ð¿ÑÐ¾ÑÐµÑÑÐ¸Ñ Ð°ÑÑÐ¸ÑÑ Ð±Ð°Ð»ÐµÑÐ° Ð² Ð¿ÑÐ¾ÑÐ»Ð¾Ð¼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8272"/>
            <a:ext cx="5940425" cy="3039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235</TotalTime>
  <Words>131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Воронцова Елена Анатольевна  музыкальный руководитель</vt:lpstr>
      <vt:lpstr>Цель: Развитие музыкальных способностей дошкольников средствами  ОТСМ-ТРИЗ. </vt:lpstr>
      <vt:lpstr>Проект  по музыке </vt:lpstr>
      <vt:lpstr>Открытое инновационное занятие  в старшей группе «Моя семья»</vt:lpstr>
      <vt:lpstr>Открытое занятие  с родителями </vt:lpstr>
      <vt:lpstr>Мастер-класс «Схематизация как средство заучивания поэтического текста музыкального произведения» </vt:lpstr>
      <vt:lpstr>Диагностический инструментарий  </vt:lpstr>
      <vt:lpstr>Слайд 8</vt:lpstr>
      <vt:lpstr>Методические рекомендации по ознакомлению с профессией  «Артист балета» </vt:lpstr>
      <vt:lpstr>Спасибо за внимание   Музыкальные звуки  характеризуются следующими свойствами:  высота, длительность,тембр и громкость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Воронцова Елена Анатольевна  музыкальный руководитель</dc:title>
  <dc:creator>Admin</dc:creator>
  <cp:lastModifiedBy>123</cp:lastModifiedBy>
  <cp:revision>34</cp:revision>
  <dcterms:created xsi:type="dcterms:W3CDTF">2019-04-22T11:06:17Z</dcterms:created>
  <dcterms:modified xsi:type="dcterms:W3CDTF">2021-04-13T14:36:23Z</dcterms:modified>
</cp:coreProperties>
</file>