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5" r:id="rId4"/>
    <p:sldId id="259" r:id="rId5"/>
    <p:sldId id="266" r:id="rId6"/>
    <p:sldId id="260" r:id="rId7"/>
    <p:sldId id="267" r:id="rId8"/>
    <p:sldId id="261" r:id="rId9"/>
    <p:sldId id="268" r:id="rId10"/>
    <p:sldId id="262" r:id="rId11"/>
    <p:sldId id="269" r:id="rId12"/>
    <p:sldId id="263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302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FFF4B-FB9C-4E5D-85EF-1BE486058ABF}" type="datetimeFigureOut">
              <a:rPr lang="ru-RU" smtClean="0"/>
              <a:t>14.01.2021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FD592-DD1C-4161-9A3F-B41AF480B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225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FFF4B-FB9C-4E5D-85EF-1BE486058ABF}" type="datetimeFigureOut">
              <a:rPr lang="ru-RU" smtClean="0"/>
              <a:t>14.01.2021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FD592-DD1C-4161-9A3F-B41AF480B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142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FFF4B-FB9C-4E5D-85EF-1BE486058ABF}" type="datetimeFigureOut">
              <a:rPr lang="ru-RU" smtClean="0"/>
              <a:t>14.01.2021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FD592-DD1C-4161-9A3F-B41AF480B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0081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FFF4B-FB9C-4E5D-85EF-1BE486058ABF}" type="datetimeFigureOut">
              <a:rPr lang="ru-RU" smtClean="0"/>
              <a:t>14.01.2021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FD592-DD1C-4161-9A3F-B41AF480BD6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6142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FFF4B-FB9C-4E5D-85EF-1BE486058ABF}" type="datetimeFigureOut">
              <a:rPr lang="ru-RU" smtClean="0"/>
              <a:t>14.01.2021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FD592-DD1C-4161-9A3F-B41AF480B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5101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FFF4B-FB9C-4E5D-85EF-1BE486058ABF}" type="datetimeFigureOut">
              <a:rPr lang="ru-RU" smtClean="0"/>
              <a:t>14.01.2021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FD592-DD1C-4161-9A3F-B41AF480BD6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898478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FFF4B-FB9C-4E5D-85EF-1BE486058ABF}" type="datetimeFigureOut">
              <a:rPr lang="ru-RU" smtClean="0"/>
              <a:t>14.01.2021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FD592-DD1C-4161-9A3F-B41AF480B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6931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FFF4B-FB9C-4E5D-85EF-1BE486058ABF}" type="datetimeFigureOut">
              <a:rPr lang="ru-RU" smtClean="0"/>
              <a:t>14.01.2021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FD592-DD1C-4161-9A3F-B41AF480B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7546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FFF4B-FB9C-4E5D-85EF-1BE486058ABF}" type="datetimeFigureOut">
              <a:rPr lang="ru-RU" smtClean="0"/>
              <a:t>14.01.2021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FD592-DD1C-4161-9A3F-B41AF480B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339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FFF4B-FB9C-4E5D-85EF-1BE486058ABF}" type="datetimeFigureOut">
              <a:rPr lang="ru-RU" smtClean="0"/>
              <a:t>14.01.2021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FD592-DD1C-4161-9A3F-B41AF480B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35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FFF4B-FB9C-4E5D-85EF-1BE486058ABF}" type="datetimeFigureOut">
              <a:rPr lang="ru-RU" smtClean="0"/>
              <a:t>14.01.2021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FD592-DD1C-4161-9A3F-B41AF480B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438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FFF4B-FB9C-4E5D-85EF-1BE486058ABF}" type="datetimeFigureOut">
              <a:rPr lang="ru-RU" smtClean="0"/>
              <a:t>14.01.2021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FD592-DD1C-4161-9A3F-B41AF480B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850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FFF4B-FB9C-4E5D-85EF-1BE486058ABF}" type="datetimeFigureOut">
              <a:rPr lang="ru-RU" smtClean="0"/>
              <a:t>14.01.2021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FD592-DD1C-4161-9A3F-B41AF480B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86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FFF4B-FB9C-4E5D-85EF-1BE486058ABF}" type="datetimeFigureOut">
              <a:rPr lang="ru-RU" smtClean="0"/>
              <a:t>14.01.2021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FD592-DD1C-4161-9A3F-B41AF480B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22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FFF4B-FB9C-4E5D-85EF-1BE486058ABF}" type="datetimeFigureOut">
              <a:rPr lang="ru-RU" smtClean="0"/>
              <a:t>14.01.2021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FD592-DD1C-4161-9A3F-B41AF480B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276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FFF4B-FB9C-4E5D-85EF-1BE486058ABF}" type="datetimeFigureOut">
              <a:rPr lang="ru-RU" smtClean="0"/>
              <a:t>14.01.2021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FD592-DD1C-4161-9A3F-B41AF480B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201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FFF4B-FB9C-4E5D-85EF-1BE486058ABF}" type="datetimeFigureOut">
              <a:rPr lang="ru-RU" smtClean="0"/>
              <a:t>14.01.2021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FD592-DD1C-4161-9A3F-B41AF480B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733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CEFFF4B-FB9C-4E5D-85EF-1BE486058ABF}" type="datetimeFigureOut">
              <a:rPr lang="ru-RU" smtClean="0"/>
              <a:t>14.01.2021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C0FD592-DD1C-4161-9A3F-B41AF480B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0890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057" y="52057"/>
            <a:ext cx="6805943" cy="6805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1073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8496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509" y="-48491"/>
            <a:ext cx="6906491" cy="6906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6602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927" y="10093"/>
            <a:ext cx="6854248" cy="6847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7855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51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360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973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231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073" y="-6927"/>
            <a:ext cx="6864927" cy="6864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928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073" y="-6927"/>
            <a:ext cx="6864927" cy="6864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366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782" y="20782"/>
            <a:ext cx="6837218" cy="6837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721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905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927" y="6927"/>
            <a:ext cx="6851073" cy="6851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36121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16</TotalTime>
  <Words>0</Words>
  <Application>Microsoft Office PowerPoint</Application>
  <PresentationFormat>Экран (4:3)</PresentationFormat>
  <Paragraphs>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Century Gothic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2021-01-14T04:34:25Z</dcterms:created>
  <dcterms:modified xsi:type="dcterms:W3CDTF">2021-01-14T05:00:23Z</dcterms:modified>
</cp:coreProperties>
</file>