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73570-F471-403A-8277-A360DE28E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296ACF-8141-4A11-9088-A2B6CE1042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DE4DDB-C6AF-4998-8328-B5D23123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D94654-C797-4BB7-8B40-ADC40E523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BC9FA7-2F00-415A-B729-7FBEB507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1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71ABA-F412-448D-96A0-2DC708108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890921-14B4-4EBA-B958-630B7F8FA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1C4375-82EA-48D2-BF40-C589350F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67109B-E44D-44A0-938B-30F7809D0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749487-5B0C-4C2A-8AC1-602CC1BC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51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0690A3B-6D26-4237-96AA-BADE61FC66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BEAE0D-C5C1-416B-8FC6-B5DD12333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440D53-18CA-4479-A14B-3BED060F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2DB454-3E82-46D2-A914-86AAD926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D87B8A-4CEE-4D32-95DA-D239672BF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265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46A834-9266-4B16-9E42-44939EBDF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501642-73D8-4570-9438-14D476150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CC5068-65CF-4A58-9987-5238CF2B3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3AE25C-F4D6-4A9F-9C4F-80E8CB9A8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D19D94-3A1F-4686-A720-3BF69673E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86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3755C-AF44-4D27-850A-790594221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FBD8A4-9FA7-4F27-BF16-B9AF47AC1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897C9F-6B18-4843-AF27-B079B8681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7A2C5C-7370-44F5-AC11-1EDB122FC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5FF81F-E4CC-4ABA-A2F7-B27C3A8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98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50C501-24CB-44FD-AFB7-8C0DA08D6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8CF5A3-4E02-4B22-BB4A-DC25D62EF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736070-94ED-4D16-AB01-3207FAB8B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5C543-9B45-4BA6-8ED9-E993207B7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3B6BC0-9A9A-4795-A548-D7BE0A967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5EF70E-A0FC-418E-A34E-9788192DF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5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B7C09-C2CD-430C-A9C3-DCA2E7285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F46DA5-FE2F-402C-B8AF-D63DFD806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09E5AB-4BA8-497A-85B5-71DEEED92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6B26F3-15A6-469D-A19E-5F2878014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5344470-D9D9-4F30-A181-92C4755A44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C837094-9619-4291-B709-006C062A4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58CF241-346E-47F2-84B7-870C81CF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B22C5B-8042-449F-A17D-B7826DA6A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5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D62197-718E-444F-8B63-4EC908354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0F43A2-4B67-4D30-9912-0B1476FC3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886C4A-F64D-485F-A96F-BA44637A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9A9830-C469-4B26-9E65-E65DC15A9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20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570621-9EC2-4FEC-A061-7B4DB1531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0B5F5F-88AC-45D1-888D-690639EE7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FDF7A2-F823-485B-86A8-31400DABD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3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996E5-6ECD-48B6-969E-DBB89A395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F45243-E702-4B07-B423-093863D9C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964FB0-6C00-433D-B39C-C0A67757A7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64E02A-A239-48AC-A39B-52B940409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82D8F5-2CF4-4EFC-970B-205DCC1D4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6CDBB4-5F3F-4598-B77A-2AD75E30F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5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0EF625-8A34-4556-92D9-17F5F5CE5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6617709-D3E1-432A-8686-2604A3F90B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A6586E-2D33-4FBB-8E7D-A3B9998B2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837803-FDCE-4A62-8F77-57AFDB737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C823DF-D673-4DAC-ADFD-911A40BF0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7C2C3F-3935-4883-912B-FFAD26B78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1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384BE-66C8-45CF-BAAA-1197B5C42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277758-C461-4F3A-82E5-11B16156E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BBA4D1-AC41-49AA-BAC5-0C98FD660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E67D2-FAB6-4D87-9391-55B09AA9390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EB8F47-211B-45FE-A7C3-D8822DF6D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BF8DF5-6EAA-4354-A3F5-6127CDB29B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91FA3-3A68-482D-9D3B-25AF211D1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0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0DC9C-EC49-4E72-99B2-D0EAF254E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94637" y="1894114"/>
            <a:ext cx="7221894" cy="26328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Пасхальная композиция «Цыпленок с вербой» в технике поделок из помпонов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60164B-9A07-429C-B15F-99FEB0EAA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5999" y="5262880"/>
            <a:ext cx="8086945" cy="1595120"/>
          </a:xfrm>
        </p:spPr>
        <p:txBody>
          <a:bodyPr>
            <a:normAutofit/>
          </a:bodyPr>
          <a:lstStyle/>
          <a:p>
            <a:r>
              <a:rPr lang="ru-RU" dirty="0"/>
              <a:t>Шубная Елена Алексеевна </a:t>
            </a:r>
          </a:p>
          <a:p>
            <a:r>
              <a:rPr lang="ru-RU" dirty="0" err="1"/>
              <a:t>г.Красноярск</a:t>
            </a:r>
            <a:r>
              <a:rPr lang="ru-RU" dirty="0"/>
              <a:t>, Советский район, МБДОУ №326</a:t>
            </a:r>
          </a:p>
          <a:p>
            <a:r>
              <a:rPr lang="ru-RU" dirty="0"/>
              <a:t>Воспитатель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D05ADC-5A56-4AC1-8139-1C221B5B11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2661" y="1391920"/>
            <a:ext cx="4016300" cy="473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791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1BDA742-D951-4DFA-B729-84CE29CBA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4880" y="447040"/>
            <a:ext cx="4676296" cy="615903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Нитку накручиваем на деревянную палочку таким образом, чтобы деревянная палочка была закрыта полностью ниткой. Получаем стебель вербы.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На готовый стебель приклеиваем универсальным жидким клеем помпоны с небольшим расстоянием. </a:t>
            </a:r>
          </a:p>
          <a:p>
            <a:pPr marL="0" indent="0">
              <a:buNone/>
            </a:pPr>
            <a:r>
              <a:rPr lang="ru-RU" dirty="0"/>
              <a:t>Получаем готовую </a:t>
            </a:r>
            <a:r>
              <a:rPr lang="ru-RU" dirty="0" err="1"/>
              <a:t>вербочку</a:t>
            </a:r>
            <a:r>
              <a:rPr lang="ru-RU" dirty="0"/>
              <a:t>.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30A90E46-6F42-452B-8BAE-F5C388629B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306" y="310512"/>
            <a:ext cx="3284376" cy="372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ADEF3854-D2C9-4985-88BA-BB3F8B68CE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9604" y="2183460"/>
            <a:ext cx="3559073" cy="44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A9F3484-3096-4568-B3F1-86D60A86A282}"/>
              </a:ext>
            </a:extLst>
          </p:cNvPr>
          <p:cNvSpPr/>
          <p:nvPr/>
        </p:nvSpPr>
        <p:spPr>
          <a:xfrm>
            <a:off x="93306" y="4147504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51637BD-A201-4ECF-A444-8ED9F5E0F2A7}"/>
              </a:ext>
            </a:extLst>
          </p:cNvPr>
          <p:cNvSpPr/>
          <p:nvPr/>
        </p:nvSpPr>
        <p:spPr>
          <a:xfrm>
            <a:off x="6411518" y="1558918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4353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89891-7FD2-49C9-8205-D0EFA6E93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179" y="18255"/>
            <a:ext cx="7397619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Результат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EF9EA-C14B-4BD5-9379-FAA12CCC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4560" y="1343817"/>
            <a:ext cx="6065520" cy="5229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Приготовленные детали приклеиваем клеем карандашом и универсальным жидким к помпонам для формирования цыпленка.</a:t>
            </a:r>
          </a:p>
          <a:p>
            <a:pPr marL="0" indent="0">
              <a:buNone/>
            </a:pPr>
            <a:r>
              <a:rPr lang="ru-RU" dirty="0" err="1"/>
              <a:t>Вербочку</a:t>
            </a:r>
            <a:r>
              <a:rPr lang="ru-RU" dirty="0"/>
              <a:t> связываем бантиком и располагаем возле цыпленка.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 результате получаем пасхальную композицию «Цыпленок с вербой» в технике поделок из помпонов.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2C2D67C4-077A-4160-83E6-ECC8FB1455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1079" y="1157261"/>
            <a:ext cx="4696019" cy="522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43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3C9F28-CCE0-4202-97CF-FA0228884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80" y="209226"/>
            <a:ext cx="11907520" cy="1280949"/>
          </a:xfrm>
        </p:spPr>
        <p:txBody>
          <a:bodyPr>
            <a:no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Используемые материалы и инструменты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07DC59-4A34-4851-B446-1CE8FFC5E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5788" y="849700"/>
            <a:ext cx="4606212" cy="58036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/>
              <a:t>1. Инструменты </a:t>
            </a:r>
          </a:p>
          <a:p>
            <a:r>
              <a:rPr lang="ru-RU" sz="1600" dirty="0" err="1"/>
              <a:t>Термоклеевой</a:t>
            </a:r>
            <a:r>
              <a:rPr lang="ru-RU" sz="1600" dirty="0"/>
              <a:t> пистолет </a:t>
            </a:r>
          </a:p>
          <a:p>
            <a:r>
              <a:rPr lang="ru-RU" sz="1600" dirty="0"/>
              <a:t>Клей-карандаш </a:t>
            </a:r>
          </a:p>
          <a:p>
            <a:r>
              <a:rPr lang="ru-RU" sz="1600" dirty="0"/>
              <a:t>Ножницы</a:t>
            </a:r>
          </a:p>
          <a:p>
            <a:r>
              <a:rPr lang="ru-RU" sz="1600" dirty="0"/>
              <a:t>Универсальный жидкий клей</a:t>
            </a:r>
          </a:p>
          <a:p>
            <a:pPr marL="0" indent="0" algn="ctr">
              <a:buNone/>
            </a:pPr>
            <a:r>
              <a:rPr lang="ru-RU" sz="1600" b="1" dirty="0"/>
              <a:t>2. Материалы</a:t>
            </a:r>
          </a:p>
          <a:p>
            <a:r>
              <a:rPr lang="ru-RU" sz="1600" dirty="0"/>
              <a:t>Полушерстяные нитки (желтого и коричневого цвета)</a:t>
            </a:r>
          </a:p>
          <a:p>
            <a:r>
              <a:rPr lang="ru-RU" sz="1600" dirty="0"/>
              <a:t>Шаблоны разного размера (2 </a:t>
            </a:r>
            <a:r>
              <a:rPr lang="ru-RU" sz="1600" dirty="0" err="1"/>
              <a:t>шт</a:t>
            </a:r>
            <a:r>
              <a:rPr lang="ru-RU" sz="1600" dirty="0"/>
              <a:t>)</a:t>
            </a:r>
          </a:p>
          <a:p>
            <a:r>
              <a:rPr lang="ru-RU" sz="1600" dirty="0"/>
              <a:t>Корзинка</a:t>
            </a:r>
          </a:p>
          <a:p>
            <a:r>
              <a:rPr lang="ru-RU" sz="1600" dirty="0"/>
              <a:t>Упаковочный наполнитель</a:t>
            </a:r>
          </a:p>
          <a:p>
            <a:r>
              <a:rPr lang="ru-RU" sz="1600" dirty="0"/>
              <a:t>Фетр (желтого, красного и зеленого цвета)</a:t>
            </a:r>
          </a:p>
          <a:p>
            <a:r>
              <a:rPr lang="ru-RU" sz="1600" dirty="0"/>
              <a:t>Маленькие светлые помпоны (15 штук)</a:t>
            </a:r>
          </a:p>
          <a:p>
            <a:r>
              <a:rPr lang="ru-RU" sz="1600" dirty="0"/>
              <a:t>Пластмассовые глаза (2 штуки)</a:t>
            </a:r>
          </a:p>
          <a:p>
            <a:r>
              <a:rPr lang="ru-RU" sz="1600" dirty="0"/>
              <a:t>Деревянные палочки (3 штуки)</a:t>
            </a:r>
          </a:p>
          <a:p>
            <a:r>
              <a:rPr lang="ru-RU" sz="1600" dirty="0"/>
              <a:t>Ленты (2 штуки – атласную и капроновую)</a:t>
            </a:r>
          </a:p>
          <a:p>
            <a:r>
              <a:rPr lang="ru-RU" sz="1600" dirty="0"/>
              <a:t>Декоративная сетка зеленого цвета</a:t>
            </a:r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068CD60-6C35-4E93-8C81-E513C516F9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5120" y="2549661"/>
            <a:ext cx="3446106" cy="424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0C1C427-EA47-4BC9-A885-A623F49A2F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30" y="1730435"/>
            <a:ext cx="3544094" cy="412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6DEA2E2-DC13-422E-9621-F233BA33C69C}"/>
              </a:ext>
            </a:extLst>
          </p:cNvPr>
          <p:cNvSpPr/>
          <p:nvPr/>
        </p:nvSpPr>
        <p:spPr>
          <a:xfrm>
            <a:off x="80830" y="6059646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FA7EEF4-F12F-41B9-9A80-C16B5F5A5E65}"/>
              </a:ext>
            </a:extLst>
          </p:cNvPr>
          <p:cNvSpPr/>
          <p:nvPr/>
        </p:nvSpPr>
        <p:spPr>
          <a:xfrm>
            <a:off x="6564067" y="1922010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93947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D4E26D-CC90-43E1-9BD0-B7F94DCF2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3452"/>
          </a:xfrm>
        </p:spPr>
        <p:txBody>
          <a:bodyPr>
            <a:norm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1. Создание цыпленка из помпонов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C7A166-EAF2-43CD-B417-6A31CB1DD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3360" y="1250917"/>
            <a:ext cx="3942080" cy="5462061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Нитки желтого цвета  (в моем случае полушерстяные) наматываем плотно на шаблон большого размера (в моем случае 13 См), оставляя длинную нить между шаблоном и нитками.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Разрезаем нити по краю шаблона.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3939468-EB77-415D-A770-459A205BA7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535" y="1250918"/>
            <a:ext cx="3390121" cy="358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0789A87-F586-4442-B575-DFF4A14674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7425" y="3279316"/>
            <a:ext cx="3675353" cy="343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BFFF435-030C-4DA0-8D6E-B635210D038C}"/>
              </a:ext>
            </a:extLst>
          </p:cNvPr>
          <p:cNvSpPr/>
          <p:nvPr/>
        </p:nvSpPr>
        <p:spPr>
          <a:xfrm>
            <a:off x="71535" y="4953765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DB2CC8D-43D2-429C-A32A-67523060A75F}"/>
              </a:ext>
            </a:extLst>
          </p:cNvPr>
          <p:cNvSpPr/>
          <p:nvPr/>
        </p:nvSpPr>
        <p:spPr>
          <a:xfrm>
            <a:off x="6605619" y="2651721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3756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AA5D796-855D-4A65-8A9A-423A80715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0960" y="934720"/>
            <a:ext cx="4267199" cy="561847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3. Обхватываем длинной ниткой обрезанные маленькие нити. Завязываем на узел. Сформировали большой помпон.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4. Тоже самое повторяем с шаблоном меньшего размера (10 см) для получения второго помпона.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58B2E62-1507-489A-AA65-FB017E0D98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826" y="601020"/>
            <a:ext cx="3311771" cy="333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F24F33DA-58B6-4800-A45C-E3B91A36F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3397" y="2860005"/>
            <a:ext cx="3212452" cy="378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F8A1753-294F-4FC9-8899-0CE1B1AF1624}"/>
              </a:ext>
            </a:extLst>
          </p:cNvPr>
          <p:cNvSpPr/>
          <p:nvPr/>
        </p:nvSpPr>
        <p:spPr>
          <a:xfrm>
            <a:off x="407826" y="4040154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3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4442BFB-1970-42C9-8D87-9F8AB68C4A25}"/>
              </a:ext>
            </a:extLst>
          </p:cNvPr>
          <p:cNvSpPr/>
          <p:nvPr/>
        </p:nvSpPr>
        <p:spPr>
          <a:xfrm>
            <a:off x="6518690" y="2268170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7297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AD16C-12FC-4F48-8F95-2356BEA9E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640" y="-48502"/>
            <a:ext cx="10515600" cy="1148553"/>
          </a:xfrm>
        </p:spPr>
        <p:txBody>
          <a:bodyPr>
            <a:norm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2. Создание корзинки для цыпленка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54073B-7D19-43EE-94BD-683B8CF47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7805" y="1158239"/>
            <a:ext cx="5278014" cy="546649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Необходимо подготовить 2 кусочка ткани зеленого цвета (один однотонный потолще, второй в сеточку потоньше), а также саму корзинку для цыпленка. Предварительно углы краев тканей закругляем ножницами.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На дно корзинки кладем сначала кусочек ткани, который потолще, а сверху на него оставшийся.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A73CB5-4267-4EF5-BDDB-B69E74A5D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81" y="1032263"/>
            <a:ext cx="3623386" cy="27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2DADFEE-B56D-4E77-960F-49F6C9AA5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0165" y="3866178"/>
            <a:ext cx="3778553" cy="283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3325761-5C75-412D-8692-508BBC6861CF}"/>
              </a:ext>
            </a:extLst>
          </p:cNvPr>
          <p:cNvSpPr/>
          <p:nvPr/>
        </p:nvSpPr>
        <p:spPr>
          <a:xfrm>
            <a:off x="6044682" y="3866178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2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2AE8263-8B71-4402-A96A-40AA57E13E53}"/>
              </a:ext>
            </a:extLst>
          </p:cNvPr>
          <p:cNvSpPr/>
          <p:nvPr/>
        </p:nvSpPr>
        <p:spPr>
          <a:xfrm>
            <a:off x="3895531" y="1032263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0291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E49DD-ECC2-4803-BFED-D97FFA041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80" y="447040"/>
            <a:ext cx="11755120" cy="1028858"/>
          </a:xfrm>
        </p:spPr>
        <p:txBody>
          <a:bodyPr>
            <a:no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3. Создание места для цыпленка в корзинке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ECCA40-1CE8-4A27-AD5D-027A97C7A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3360" y="1940767"/>
            <a:ext cx="5079999" cy="42361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Раскладываем упаковочный наполнитель (нарезанную бумагу) таким образом, чтобы сформировать гнездо для цыпленка круглой формы.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DECE536-D333-435C-84D7-5DB1E7AFE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880" y="1908742"/>
            <a:ext cx="5733660" cy="430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09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AC204-DD04-45A9-83CF-4C0B7369D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353800" cy="1442720"/>
          </a:xfrm>
        </p:spPr>
        <p:txBody>
          <a:bodyPr>
            <a:no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4. Формирование цыпленка в гнезде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03E76F-EA60-4A4D-85F9-5523A8823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1934" y="1875452"/>
            <a:ext cx="4898571" cy="436672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Подготовленные два помпона разных размеров склеиваем с помощью </a:t>
            </a:r>
            <a:r>
              <a:rPr lang="ru-RU" dirty="0" err="1"/>
              <a:t>термоклеевого</a:t>
            </a:r>
            <a:r>
              <a:rPr lang="ru-RU" dirty="0"/>
              <a:t> пистолета.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Помпон большего размера кладем вниз на упаковочный наполнитель. 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4B811BAE-525D-48EE-9D90-3E136A9DB3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180" y="1241072"/>
            <a:ext cx="3549137" cy="329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8BB4EE8-CD59-4E89-A69F-1F9614A83D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4991" y="2999714"/>
            <a:ext cx="3136641" cy="365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60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74B8B-69B0-41E2-8053-21823208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45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5. Создание деталей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6985CA-3ECD-4973-816B-79A513BD2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6160" y="467359"/>
            <a:ext cx="4500880" cy="6075681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Необходимо отрезать одну атласную ленточку размером 30 см, другую капронового материала 20 см для бантиков. </a:t>
            </a:r>
          </a:p>
          <a:p>
            <a:pPr marL="0" indent="0">
              <a:buNone/>
            </a:pPr>
            <a:r>
              <a:rPr lang="ru-RU" dirty="0"/>
              <a:t>Кроме того подготовить пластмассовые глаза (2 штуки), фетр двух цветов (красный и желтый).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2. С помощью ножниц вырезать из желтого фетра 2 крыла и из красного фетра клюв для цыпленка. </a:t>
            </a:r>
          </a:p>
          <a:p>
            <a:pPr marL="0" indent="0">
              <a:buNone/>
            </a:pPr>
            <a:r>
              <a:rPr lang="ru-RU" dirty="0"/>
              <a:t>Из лент формируем бантики. 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698FB5-2A61-467E-8B6E-40D0260442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88118" y="3121990"/>
            <a:ext cx="3675382" cy="34457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46850A0-7381-4C63-A913-0384FE0EE6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2421" y="1290202"/>
            <a:ext cx="3202219" cy="312848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4635AA1-5C2E-44C1-B9CE-9661AB5C4A12}"/>
              </a:ext>
            </a:extLst>
          </p:cNvPr>
          <p:cNvSpPr/>
          <p:nvPr/>
        </p:nvSpPr>
        <p:spPr>
          <a:xfrm>
            <a:off x="149290" y="4597587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61A0935-9192-44A9-9AD6-9BADBA63D345}"/>
              </a:ext>
            </a:extLst>
          </p:cNvPr>
          <p:cNvSpPr/>
          <p:nvPr/>
        </p:nvSpPr>
        <p:spPr>
          <a:xfrm>
            <a:off x="6251510" y="2378790"/>
            <a:ext cx="597159" cy="4945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5424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E21F1-3C48-48C7-961D-18650B27A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5795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6. Создание веток вербы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7E3DAA-CBC8-4042-956E-CFD264ADC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8792" y="2208177"/>
            <a:ext cx="5514392" cy="44352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Для данного этапа нам понадобятся:</a:t>
            </a:r>
          </a:p>
          <a:p>
            <a:r>
              <a:rPr lang="ru-RU" dirty="0"/>
              <a:t>Деревянные палочки (3 штуки)</a:t>
            </a:r>
          </a:p>
          <a:p>
            <a:r>
              <a:rPr lang="ru-RU" dirty="0"/>
              <a:t>Нитки коричневого цвета (в моем случае полушерстяные)</a:t>
            </a:r>
          </a:p>
          <a:p>
            <a:r>
              <a:rPr lang="ru-RU" dirty="0"/>
              <a:t>Готовые маленькие светлые помпоны (15 штук)</a:t>
            </a:r>
          </a:p>
        </p:txBody>
      </p:sp>
      <p:pic>
        <p:nvPicPr>
          <p:cNvPr id="10246" name="Picture 6">
            <a:extLst>
              <a:ext uri="{FF2B5EF4-FFF2-40B4-BE49-F238E27FC236}">
                <a16:creationId xmlns:a16="http://schemas.microsoft.com/office/drawing/2014/main" id="{249EE5A2-F3A0-4176-99B5-402DF873F5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335" y="1825624"/>
            <a:ext cx="5742650" cy="443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045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469</Words>
  <Application>Microsoft Office PowerPoint</Application>
  <PresentationFormat>Широкоэкранный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Пасхальная композиция «Цыпленок с вербой» в технике поделок из помпонов </vt:lpstr>
      <vt:lpstr>Используемые материалы и инструменты</vt:lpstr>
      <vt:lpstr>1. Создание цыпленка из помпонов </vt:lpstr>
      <vt:lpstr>Презентация PowerPoint</vt:lpstr>
      <vt:lpstr>2. Создание корзинки для цыпленка</vt:lpstr>
      <vt:lpstr>3. Создание места для цыпленка в корзинке</vt:lpstr>
      <vt:lpstr>4. Формирование цыпленка в гнезде</vt:lpstr>
      <vt:lpstr>5. Создание деталей</vt:lpstr>
      <vt:lpstr>6. Создание веток вербы</vt:lpstr>
      <vt:lpstr>Презентация PowerPoint</vt:lpstr>
      <vt:lpstr>Результат работы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Пасхальная композиция «Цыпленок с вербой»</dc:title>
  <dc:creator>Алина Чех</dc:creator>
  <cp:lastModifiedBy>Алина Чех</cp:lastModifiedBy>
  <cp:revision>20</cp:revision>
  <dcterms:created xsi:type="dcterms:W3CDTF">2021-03-30T12:51:48Z</dcterms:created>
  <dcterms:modified xsi:type="dcterms:W3CDTF">2021-04-13T07:06:17Z</dcterms:modified>
</cp:coreProperties>
</file>