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A01ACD-15D6-41C8-ABB0-55FA370E6E3B}" type="datetimeFigureOut">
              <a:rPr lang="ru-RU" smtClean="0"/>
              <a:t>21.04.2020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7BE7DB-03FD-4DFD-B646-D2277062CF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02624" cy="1728191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Перелетные птицы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18992"/>
            <a:ext cx="6480720" cy="4385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8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653136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/>
              <a:t>Дрозд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052736"/>
            <a:ext cx="3915865" cy="439248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     </a:t>
            </a:r>
          </a:p>
          <a:p>
            <a:pPr marL="0" indent="0">
              <a:buNone/>
            </a:pPr>
            <a:r>
              <a:rPr lang="ru-RU" sz="2400" dirty="0" smtClean="0"/>
              <a:t>Пусть </a:t>
            </a:r>
            <a:r>
              <a:rPr lang="ru-RU" sz="2400" dirty="0"/>
              <a:t>опали с веток листья,</a:t>
            </a:r>
          </a:p>
          <a:p>
            <a:pPr marL="0" indent="0">
              <a:buNone/>
            </a:pPr>
            <a:r>
              <a:rPr lang="ru-RU" sz="2400" dirty="0"/>
              <a:t>Шелестит осенний дождь.</a:t>
            </a:r>
          </a:p>
          <a:p>
            <a:pPr marL="0" indent="0">
              <a:buNone/>
            </a:pPr>
            <a:r>
              <a:rPr lang="ru-RU" sz="2400" dirty="0"/>
              <a:t>Дрозд клюет рябины кисти —</a:t>
            </a:r>
          </a:p>
          <a:p>
            <a:pPr marL="0" indent="0">
              <a:buNone/>
            </a:pPr>
            <a:r>
              <a:rPr lang="ru-RU" sz="2400" dirty="0"/>
              <a:t>Лучше ягод не найдешь!</a:t>
            </a:r>
          </a:p>
          <a:p>
            <a:endParaRPr lang="ru-RU" dirty="0"/>
          </a:p>
        </p:txBody>
      </p:sp>
      <p:pic>
        <p:nvPicPr>
          <p:cNvPr id="3074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342" y="1340768"/>
            <a:ext cx="4234898" cy="3176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86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/>
              <a:t>Жаворонок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31520"/>
            <a:ext cx="7292280" cy="4785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Между </a:t>
            </a:r>
            <a:r>
              <a:rPr lang="ru-RU" sz="2600" dirty="0"/>
              <a:t>небом и землей</a:t>
            </a:r>
          </a:p>
          <a:p>
            <a:pPr marL="0" indent="0">
              <a:buNone/>
            </a:pPr>
            <a:r>
              <a:rPr lang="ru-RU" sz="2600" dirty="0"/>
              <a:t>Песня раздается</a:t>
            </a:r>
          </a:p>
          <a:p>
            <a:pPr marL="0" indent="0">
              <a:buNone/>
            </a:pPr>
            <a:r>
              <a:rPr lang="ru-RU" sz="2600" dirty="0"/>
              <a:t>Беспрерывною струей,</a:t>
            </a:r>
          </a:p>
          <a:p>
            <a:pPr marL="0" indent="0">
              <a:buNone/>
            </a:pPr>
            <a:r>
              <a:rPr lang="ru-RU" sz="2600" dirty="0"/>
              <a:t>Что так громко льется.</a:t>
            </a:r>
          </a:p>
          <a:p>
            <a:pPr marL="0" indent="0">
              <a:buNone/>
            </a:pPr>
            <a:r>
              <a:rPr lang="ru-RU" sz="2600" dirty="0"/>
              <a:t>Не видать певца полей,</a:t>
            </a:r>
          </a:p>
          <a:p>
            <a:pPr marL="0" indent="0">
              <a:buNone/>
            </a:pPr>
            <a:r>
              <a:rPr lang="ru-RU" sz="2600" dirty="0"/>
              <a:t>Громче, громче лейся.</a:t>
            </a:r>
          </a:p>
          <a:p>
            <a:pPr marL="0" indent="0">
              <a:buNone/>
            </a:pPr>
            <a:r>
              <a:rPr lang="ru-RU" sz="2600" dirty="0"/>
              <a:t>Из-под травушки своей</a:t>
            </a:r>
          </a:p>
          <a:p>
            <a:pPr marL="0" indent="0">
              <a:buNone/>
            </a:pPr>
            <a:r>
              <a:rPr lang="ru-RU" sz="2600" dirty="0"/>
              <a:t>Жаворонка песня.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838" y="980728"/>
            <a:ext cx="4367475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1401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/>
              <a:t>Ласточка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5472608" cy="4641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Маленькая </a:t>
            </a:r>
            <a:r>
              <a:rPr lang="ru-RU" sz="2600" dirty="0"/>
              <a:t>ласточка,</a:t>
            </a:r>
          </a:p>
          <a:p>
            <a:pPr marL="0" indent="0">
              <a:buNone/>
            </a:pPr>
            <a:r>
              <a:rPr lang="ru-RU" sz="2600" dirty="0"/>
              <a:t>Прилетай скорей!</a:t>
            </a:r>
          </a:p>
          <a:p>
            <a:pPr marL="0" indent="0">
              <a:buNone/>
            </a:pPr>
            <a:r>
              <a:rPr lang="ru-RU" sz="2600" dirty="0"/>
              <a:t>Нам с тобою ласковой</a:t>
            </a:r>
          </a:p>
          <a:p>
            <a:pPr marL="0" indent="0">
              <a:buNone/>
            </a:pPr>
            <a:r>
              <a:rPr lang="ru-RU" sz="2600" dirty="0"/>
              <a:t>Станет веселей.</a:t>
            </a:r>
          </a:p>
          <a:p>
            <a:pPr marL="0" indent="0">
              <a:buNone/>
            </a:pPr>
            <a:r>
              <a:rPr lang="ru-RU" sz="2600" dirty="0"/>
              <a:t> </a:t>
            </a:r>
            <a:r>
              <a:rPr lang="ru-RU" sz="2600" dirty="0" smtClean="0"/>
              <a:t>Ах </a:t>
            </a:r>
            <a:r>
              <a:rPr lang="ru-RU" sz="2600" dirty="0"/>
              <a:t>ты, быстрокрылая</a:t>
            </a:r>
          </a:p>
          <a:p>
            <a:pPr marL="0" indent="0">
              <a:buNone/>
            </a:pPr>
            <a:r>
              <a:rPr lang="ru-RU" sz="2600" dirty="0"/>
              <a:t>Щебетунья наша!</a:t>
            </a:r>
          </a:p>
          <a:p>
            <a:pPr marL="0" indent="0">
              <a:buNone/>
            </a:pPr>
            <a:r>
              <a:rPr lang="ru-RU" sz="2600" dirty="0"/>
              <a:t>Нежная, красивая.</a:t>
            </a:r>
          </a:p>
          <a:p>
            <a:pPr marL="0" indent="0">
              <a:buNone/>
            </a:pPr>
            <a:r>
              <a:rPr lang="ru-RU" sz="2600" dirty="0"/>
              <a:t>Домик твой, как чаша.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12776"/>
            <a:ext cx="4500251" cy="281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171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103/00007632-ab21139f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85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67687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Расширять представление о многообразии перелетных птиц.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Внешний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вид.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птиц в жизни человека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Роль человека в охране природы. Миграции птиц. Помощь птицам - развешивание скворечников.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бережное отношение к природе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Закрепить знания о птицах, обитающих в Мурманской области и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птицами.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68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Журавль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476672"/>
            <a:ext cx="6860232" cy="5400600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3300" b="1" i="1" dirty="0" smtClean="0"/>
              <a:t>Журавли</a:t>
            </a:r>
            <a:endParaRPr lang="ru-RU" sz="3300" dirty="0"/>
          </a:p>
          <a:p>
            <a:pPr marL="45720" indent="0">
              <a:buNone/>
            </a:pPr>
            <a:r>
              <a:rPr lang="ru-RU" sz="3300" dirty="0"/>
              <a:t>Высоко в голубой дали</a:t>
            </a:r>
          </a:p>
          <a:p>
            <a:pPr marL="45720" indent="0">
              <a:buNone/>
            </a:pPr>
            <a:r>
              <a:rPr lang="ru-RU" sz="3300" dirty="0"/>
              <a:t>Над землей летят журавли.</a:t>
            </a:r>
          </a:p>
          <a:p>
            <a:pPr marL="45720" indent="0">
              <a:buNone/>
            </a:pPr>
            <a:r>
              <a:rPr lang="ru-RU" sz="3300" dirty="0"/>
              <a:t>Летят они, курлычут,</a:t>
            </a:r>
          </a:p>
          <a:p>
            <a:pPr marL="45720" indent="0">
              <a:buNone/>
            </a:pPr>
            <a:r>
              <a:rPr lang="ru-RU" sz="3300" dirty="0"/>
              <a:t>Нас за собою кличут,</a:t>
            </a:r>
          </a:p>
          <a:p>
            <a:pPr marL="45720" indent="0">
              <a:buNone/>
            </a:pPr>
            <a:r>
              <a:rPr lang="ru-RU" sz="3300" dirty="0"/>
              <a:t>Как будто говоря:</a:t>
            </a:r>
          </a:p>
          <a:p>
            <a:pPr marL="45720" indent="0">
              <a:buNone/>
            </a:pPr>
            <a:r>
              <a:rPr lang="ru-RU" sz="3300" dirty="0"/>
              <a:t>— Летите вместе с нами!</a:t>
            </a:r>
          </a:p>
          <a:p>
            <a:pPr marL="45720" indent="0">
              <a:buNone/>
            </a:pPr>
            <a:r>
              <a:rPr lang="ru-RU" sz="3300" dirty="0"/>
              <a:t>За темными лесами,</a:t>
            </a:r>
          </a:p>
          <a:p>
            <a:pPr marL="45720" indent="0">
              <a:buNone/>
            </a:pPr>
            <a:r>
              <a:rPr lang="ru-RU" sz="3300" dirty="0"/>
              <a:t>За синими морями</a:t>
            </a:r>
          </a:p>
          <a:p>
            <a:pPr marL="45720" indent="0">
              <a:buNone/>
            </a:pPr>
            <a:r>
              <a:rPr lang="ru-RU" sz="3300" dirty="0"/>
              <a:t>Есть теплые края;</a:t>
            </a:r>
          </a:p>
          <a:p>
            <a:pPr marL="45720" indent="0">
              <a:buNone/>
            </a:pPr>
            <a:r>
              <a:rPr lang="ru-RU" sz="3300" dirty="0"/>
              <a:t>Там в зелени долины.</a:t>
            </a:r>
          </a:p>
          <a:p>
            <a:pPr marL="45720" indent="0">
              <a:buNone/>
            </a:pPr>
            <a:r>
              <a:rPr lang="ru-RU" sz="3300" dirty="0"/>
              <a:t>Мы скоротаем зиму,</a:t>
            </a:r>
          </a:p>
          <a:p>
            <a:pPr marL="45720" indent="0">
              <a:buNone/>
            </a:pPr>
            <a:r>
              <a:rPr lang="ru-RU" sz="3300" dirty="0"/>
              <a:t>А раннею весной</a:t>
            </a:r>
          </a:p>
          <a:p>
            <a:pPr marL="45720" indent="0">
              <a:buNone/>
            </a:pPr>
            <a:r>
              <a:rPr lang="ru-RU" sz="3300" dirty="0"/>
              <a:t>Вернемся в край родной!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92696"/>
            <a:ext cx="3525605" cy="48021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4150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/>
              <a:t>Кукушка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021288" cy="5001736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лесной опушке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Слышится «ку-ку».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Кукует кукушка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Где-то наверху.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В лес густой зеленый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Нас зовет она.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Там березки, клены,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Свежесть, тишина.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Солнечные блики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По траве скользят,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Алой земляники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Капельки горят.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Там сплетают ветки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Кружевной навес.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Приходите, детки,</a:t>
            </a:r>
          </a:p>
          <a:p>
            <a:pPr marL="45720" indent="0"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На прогулку в лес.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365" y="836711"/>
            <a:ext cx="5423233" cy="3666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373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/>
              <a:t>Лебедь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04664"/>
            <a:ext cx="5256584" cy="4536504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озарило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Бледный небосвод.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Лебедь белокрылый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Медленно плывет.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Тает отраженье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зеркале воды,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Дремлют без движенья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Светлые пруды.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Капля серебристая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зелени листа.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быть, мне снится</a:t>
            </a:r>
          </a:p>
          <a:p>
            <a:pPr marL="4572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Эта красота?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56792"/>
            <a:ext cx="4490619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132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365104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/>
              <a:t>Скворец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7"/>
            <a:ext cx="4896544" cy="3433364"/>
          </a:xfrm>
        </p:spPr>
        <p:txBody>
          <a:bodyPr/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Прилетели скворцы —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Молодой весны гонцы.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Червяков они клюют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поют, поют, поют!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24744"/>
            <a:ext cx="4701689" cy="33613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516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05064"/>
            <a:ext cx="6512511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i="1" dirty="0"/>
              <a:t>Соловей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64704"/>
            <a:ext cx="6860232" cy="4497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зелени ветвей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Соловушка-соловей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Ночи напролет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Песни нам поет.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Льются песни без конца,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Лучше нет в лесу певца!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4704"/>
            <a:ext cx="4375413" cy="3075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8190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i="1" dirty="0"/>
              <a:t>Трясогузка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693224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Трясогузка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трясогузка —</a:t>
            </a:r>
          </a:p>
          <a:p>
            <a:pPr marL="0" indent="0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Полосатенькая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блузка!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тебя всю зиму жду.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Поселись в моем саду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за ставенкой резной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Свей гнездо свое весной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602" y="1268760"/>
            <a:ext cx="4494932" cy="30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653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077072"/>
            <a:ext cx="6512511" cy="7850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Грач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731520"/>
            <a:ext cx="6716216" cy="471370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полях грачи гуляют: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Принесли весну они.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Эти птицы точно знают: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Скоро солнечные дни.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Льдинки звонкие разбились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поплыли по реке,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сережки распустились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осине и ольхе.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Золотятся нежно ивы,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Посветлели их стволы,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сосне блестят красиво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Капли крупные смолы.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980728"/>
            <a:ext cx="4626091" cy="3017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1353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395</Words>
  <Application>Microsoft Office PowerPoint</Application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Перелетные птицы </vt:lpstr>
      <vt:lpstr>Презентация PowerPoint</vt:lpstr>
      <vt:lpstr>Журавль </vt:lpstr>
      <vt:lpstr>Кукушка </vt:lpstr>
      <vt:lpstr>Лебедь </vt:lpstr>
      <vt:lpstr>Скворец </vt:lpstr>
      <vt:lpstr>Соловей </vt:lpstr>
      <vt:lpstr>Трясогузка </vt:lpstr>
      <vt:lpstr> Грач</vt:lpstr>
      <vt:lpstr>Дрозд </vt:lpstr>
      <vt:lpstr>Жаворонок </vt:lpstr>
      <vt:lpstr>Ласточка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птицы</dc:title>
  <dc:creator>user</dc:creator>
  <cp:lastModifiedBy>user</cp:lastModifiedBy>
  <cp:revision>20</cp:revision>
  <dcterms:created xsi:type="dcterms:W3CDTF">2020-04-19T20:12:42Z</dcterms:created>
  <dcterms:modified xsi:type="dcterms:W3CDTF">2020-04-21T18:34:53Z</dcterms:modified>
</cp:coreProperties>
</file>