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6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 descr="https://dsburatino.68edu.ru/wp-content/uploads/2020/10/3317722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4" name="AutoShape 4" descr="https://dsburatino.68edu.ru/wp-content/uploads/2020/10/3317722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6" name="AutoShape 6" descr="https://dsburatino.68edu.ru/wp-content/uploads/2020/10/3317722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8" name="Picture 8" descr="https://www.culture.ru/storage/images/40d17bb9ae8cb3a84b51d0ab12b91883/50cb87114272f9fd68091759ae6c0e34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9983" y="764704"/>
            <a:ext cx="8714505" cy="46566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100" i="1" dirty="0" smtClean="0">
                <a:latin typeface="Times New Roman" pitchFamily="18" charset="0"/>
                <a:cs typeface="Times New Roman" pitchFamily="18" charset="0"/>
              </a:rPr>
              <a:t>Игра малой подвижности: «Мы - шоферы»: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2530" name="Picture 2" descr="http://i93.fastpic.ru/big/2017/1029/28/9d824884216e6be08d124fe6662e2128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628800"/>
            <a:ext cx="7344816" cy="36724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https://ds02.infourok.ru/uploads/ex/0602/00078011-c6b1583d/img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s://ivushka-sad98.ru/images/%D1%81%D0%BE%D0%B1%D1%8B%D1%82%D0%B8%D1%8F/%D0%9E%D0%A1%D0%95%D0%9D%D0%AC_2020/%D0%9F%D0%94%D0%94/1e0fb73d-e41d-487e-9c90-90c5ba42118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764704"/>
            <a:ext cx="8423192" cy="47371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ds04.infourok.ru/uploads/ex/0298/001670c7-ad6ca2ee/img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4"/>
            <a:ext cx="8316415" cy="6237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thumbs.gfycat.com/ImmenseVigilantArgali-size_restricted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692696"/>
            <a:ext cx="4406890" cy="51845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52.xn--80aadkum9bf.xn--p1ai/wp-content/uploads/2020/02/Kartinka-5-vopros-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260648"/>
            <a:ext cx="5943600" cy="60102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ds03.infourok.ru/uploads/ex/117a/0000adb9-929ef151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8424936" cy="63187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2195736" y="188640"/>
            <a:ext cx="4824536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Дидактическая ига «Собери светофор»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ds05.infourok.ru/uploads/ex/038a/000176a1-6d6cbca7/img17.jpg"/>
          <p:cNvPicPr>
            <a:picLocks noChangeAspect="1" noChangeArrowheads="1"/>
          </p:cNvPicPr>
          <p:nvPr/>
        </p:nvPicPr>
        <p:blipFill>
          <a:blip r:embed="rId2" cstate="print"/>
          <a:srcRect l="11765" r="3922"/>
          <a:stretch>
            <a:fillRect/>
          </a:stretch>
        </p:blipFill>
        <p:spPr bwMode="auto">
          <a:xfrm>
            <a:off x="3131840" y="3717032"/>
            <a:ext cx="3096344" cy="27543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436" name="Picture 4" descr="http://www.eduportal44.ru/Kostroma_EDU/ds_41/6/%D0%BF%D0%B5%D1%88%D0%BF%D0%B5%D1%80%D0%B5%D1%8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764704"/>
            <a:ext cx="2880320" cy="2880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438" name="Picture 6" descr="https://im0-tub-ru.yandex.net/i?id=cb12609e22662ff2279d09d853a63778-l&amp;n=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764704"/>
            <a:ext cx="2736304" cy="27363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474024" y="5877272"/>
            <a:ext cx="2669976" cy="648072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Знак «Велосипедная дорожка»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15816" y="260648"/>
            <a:ext cx="32403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Загадки «Дорожные знаки»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im0-tub-ru.yandex.net/i?id=cb12609e22662ff2279d09d853a63778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620688"/>
            <a:ext cx="2736304" cy="27363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2" descr="https://ds05.infourok.ru/uploads/ex/038a/000176a1-6d6cbca7/img17.jpg"/>
          <p:cNvPicPr>
            <a:picLocks noChangeAspect="1" noChangeArrowheads="1"/>
          </p:cNvPicPr>
          <p:nvPr/>
        </p:nvPicPr>
        <p:blipFill>
          <a:blip r:embed="rId3" cstate="print"/>
          <a:srcRect l="11765" r="3922"/>
          <a:stretch>
            <a:fillRect/>
          </a:stretch>
        </p:blipFill>
        <p:spPr bwMode="auto">
          <a:xfrm>
            <a:off x="3131840" y="3717032"/>
            <a:ext cx="3096344" cy="27543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4" descr="http://www.eduportal44.ru/Kostroma_EDU/ds_41/6/%D0%BF%D0%B5%D1%88%D0%BF%D0%B5%D1%80%D0%B5%D1%8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476672"/>
            <a:ext cx="2880320" cy="2880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156176" y="5805264"/>
            <a:ext cx="3287216" cy="576064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Знак «Пешеходный переход»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40152" y="4941168"/>
            <a:ext cx="2987824" cy="1224136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Знак «Пешеходная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дорожка»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kondolmain.edu-penza.ru/files/8c8b19db05ea9e50cbc20516dbfe0ce7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3573016"/>
            <a:ext cx="2880320" cy="2880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4" descr="http://www.eduportal44.ru/Kostroma_EDU/ds_41/6/%D0%BF%D0%B5%D1%88%D0%BF%D0%B5%D1%80%D0%B5%D1%8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476672"/>
            <a:ext cx="2880320" cy="2880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2" descr="https://ds05.infourok.ru/uploads/ex/038a/000176a1-6d6cbca7/img17.jpg"/>
          <p:cNvPicPr>
            <a:picLocks noChangeAspect="1" noChangeArrowheads="1"/>
          </p:cNvPicPr>
          <p:nvPr/>
        </p:nvPicPr>
        <p:blipFill>
          <a:blip r:embed="rId4" cstate="print"/>
          <a:srcRect l="11765" r="3922"/>
          <a:stretch>
            <a:fillRect/>
          </a:stretch>
        </p:blipFill>
        <p:spPr bwMode="auto">
          <a:xfrm>
            <a:off x="683568" y="548680"/>
            <a:ext cx="3096344" cy="27543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1877070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Гимнастика для глаз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Глазки вправо, глазки влево,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И по кругу проведем.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Быстро –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быстро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поморгаем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Глазки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закрываем,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Медленно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вдыхаем</a:t>
            </a:r>
            <a:r>
              <a:rPr lang="ru-RU" sz="3600" dirty="0" smtClean="0"/>
              <a:t>.</a:t>
            </a:r>
            <a:br>
              <a:rPr lang="ru-RU" sz="3600" dirty="0" smtClean="0"/>
            </a:b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https://www.gifki.org/data/media/35/glaz-animatsionnaya-kartinka-028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996952"/>
            <a:ext cx="6868455" cy="2232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36</Words>
  <Application>Microsoft Office PowerPoint</Application>
  <PresentationFormat>Экран (4:3)</PresentationFormat>
  <Paragraphs>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Знак «Велосипедная дорожка»</vt:lpstr>
      <vt:lpstr>Знак «Пешеходный переход»</vt:lpstr>
      <vt:lpstr>Знак «Пешеходная  дорожка»</vt:lpstr>
      <vt:lpstr>Гимнастика для глаз Глазки вправо, глазки влево, И по кругу проведем. Быстро – быстро поморгаем Глазки закрываем, Медленно вдыхаем. </vt:lpstr>
      <vt:lpstr>Игра малой подвижности: «Мы - шоферы»: 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Чинчи</dc:creator>
  <cp:lastModifiedBy>Windows User</cp:lastModifiedBy>
  <cp:revision>2</cp:revision>
  <dcterms:created xsi:type="dcterms:W3CDTF">2021-04-11T21:16:57Z</dcterms:created>
  <dcterms:modified xsi:type="dcterms:W3CDTF">2021-04-11T22:38:31Z</dcterms:modified>
</cp:coreProperties>
</file>