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дети сверху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260648"/>
            <a:ext cx="8640960" cy="60486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04864"/>
            <a:ext cx="9144000" cy="2664295"/>
          </a:xfrm>
        </p:spPr>
        <p:txBody>
          <a:bodyPr>
            <a:normAutofit/>
          </a:bodyPr>
          <a:lstStyle/>
          <a:p>
            <a:r>
              <a:rPr lang="ru-RU" sz="7200" dirty="0" smtClean="0"/>
              <a:t>«Безопасность детей»</a:t>
            </a:r>
            <a:br>
              <a:rPr lang="ru-RU" sz="7200" dirty="0" smtClean="0"/>
            </a:b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725144"/>
            <a:ext cx="91440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Выполнила Лукашова Ирина Алексеевна 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воспитатель ГБДОУ №60 </a:t>
            </a:r>
          </a:p>
          <a:p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 дети внизу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1" y="260649"/>
            <a:ext cx="8640960" cy="633670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3528" y="260648"/>
            <a:ext cx="849694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Цель работы по воспитанию навыков безопасного поведения у детей дошкольного возраста – дать каждому ребёнку основные понятия опасных для жизни ситуаций и особенностей поведения в них, сформировать у детей навыки осознанного безопасного поведения. 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Задача взрослых состоит не только в том, чтобы оберегать и защищать ребёнка, но и в том, чтобы подготовить его к встрече с различными сложными, а порой опасными жизненными ситуациями.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Воспитание безопасного поведения у детей – это непрерывный, систематический процесс.  </a:t>
            </a:r>
            <a:endParaRPr lang="ru-RU" sz="2400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0" y="6309320"/>
            <a:ext cx="539552" cy="548680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Опасности, подстерегающие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дома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дети спички и огонь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7504" y="908720"/>
            <a:ext cx="3024336" cy="2304256"/>
          </a:xfrm>
          <a:prstGeom prst="rect">
            <a:avLst/>
          </a:prstGeom>
        </p:spPr>
      </p:pic>
      <p:pic>
        <p:nvPicPr>
          <p:cNvPr id="8" name="Рисунок 7" descr="иголки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3501008"/>
            <a:ext cx="2664296" cy="2625230"/>
          </a:xfrm>
          <a:prstGeom prst="rect">
            <a:avLst/>
          </a:prstGeom>
        </p:spPr>
      </p:pic>
      <p:pic>
        <p:nvPicPr>
          <p:cNvPr id="10" name="Рисунок 9" descr="вода в ванной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156176" y="3501008"/>
            <a:ext cx="2736304" cy="2643373"/>
          </a:xfrm>
          <a:prstGeom prst="rect">
            <a:avLst/>
          </a:prstGeom>
        </p:spPr>
      </p:pic>
      <p:pic>
        <p:nvPicPr>
          <p:cNvPr id="11" name="Рисунок 10" descr="горячий чай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203848" y="4005064"/>
            <a:ext cx="2664296" cy="2660490"/>
          </a:xfrm>
          <a:prstGeom prst="rect">
            <a:avLst/>
          </a:prstGeom>
        </p:spPr>
      </p:pic>
      <p:pic>
        <p:nvPicPr>
          <p:cNvPr id="12" name="Рисунок 11" descr="плита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940152" y="908720"/>
            <a:ext cx="3024336" cy="2304256"/>
          </a:xfrm>
          <a:prstGeom prst="rect">
            <a:avLst/>
          </a:prstGeom>
        </p:spPr>
      </p:pic>
      <p:pic>
        <p:nvPicPr>
          <p:cNvPr id="14" name="Рисунок 13" descr="розетка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203848" y="1124744"/>
            <a:ext cx="2664296" cy="2651806"/>
          </a:xfrm>
          <a:prstGeom prst="rect">
            <a:avLst/>
          </a:prstGeom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назад 15">
            <a:hlinkClick r:id="" action="ppaction://hlinkshowjump?jump=previousslide" highlightClick="1"/>
          </p:cNvPr>
          <p:cNvSpPr/>
          <p:nvPr/>
        </p:nvSpPr>
        <p:spPr>
          <a:xfrm>
            <a:off x="0" y="6309320"/>
            <a:ext cx="539552" cy="548680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доконник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131840" y="692696"/>
            <a:ext cx="2818855" cy="273630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Опасности, подстерегающие дома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балкон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084168" y="692696"/>
            <a:ext cx="2903638" cy="2732049"/>
          </a:xfrm>
          <a:prstGeom prst="rect">
            <a:avLst/>
          </a:prstGeom>
        </p:spPr>
      </p:pic>
      <p:pic>
        <p:nvPicPr>
          <p:cNvPr id="7" name="Рисунок 6" descr="не открывай незнакомцу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flipH="1">
            <a:off x="4355976" y="3645024"/>
            <a:ext cx="4032448" cy="3024336"/>
          </a:xfrm>
          <a:prstGeom prst="rect">
            <a:avLst/>
          </a:prstGeom>
        </p:spPr>
      </p:pic>
      <p:pic>
        <p:nvPicPr>
          <p:cNvPr id="8" name="Рисунок 7" descr="разговор с незнакомцем по телефону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83568" y="3645024"/>
            <a:ext cx="3028662" cy="3024336"/>
          </a:xfrm>
          <a:prstGeom prst="rect">
            <a:avLst/>
          </a:prstGeom>
        </p:spPr>
      </p:pic>
      <p:pic>
        <p:nvPicPr>
          <p:cNvPr id="9" name="Рисунок 8" descr="таьлетки и горячий чай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179512" y="692696"/>
            <a:ext cx="2808312" cy="2736304"/>
          </a:xfrm>
          <a:prstGeom prst="rect">
            <a:avLst/>
          </a:prstGeom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0" y="6309320"/>
            <a:ext cx="539552" cy="548680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Опасности, подстерегающие на улице</a:t>
            </a:r>
            <a:endParaRPr lang="ru-RU" sz="3200" dirty="0"/>
          </a:p>
        </p:txBody>
      </p:sp>
      <p:pic>
        <p:nvPicPr>
          <p:cNvPr id="8" name="Рисунок 7" descr="4 картинки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620688"/>
            <a:ext cx="8496944" cy="5688631"/>
          </a:xfrm>
          <a:prstGeom prst="rect">
            <a:avLst/>
          </a:prstGeom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309320"/>
            <a:ext cx="539552" cy="548680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Опасности, подстерегающие на улице</a:t>
            </a:r>
            <a:endParaRPr lang="ru-RU" sz="3200" dirty="0"/>
          </a:p>
        </p:txBody>
      </p:sp>
      <p:pic>
        <p:nvPicPr>
          <p:cNvPr id="3" name="Рисунок 2" descr="не бери игрушку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43608" y="548680"/>
            <a:ext cx="2322258" cy="3096343"/>
          </a:xfrm>
          <a:prstGeom prst="rect">
            <a:avLst/>
          </a:prstGeom>
        </p:spPr>
      </p:pic>
      <p:pic>
        <p:nvPicPr>
          <p:cNvPr id="4" name="Рисунок 3" descr="не бери конфету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2657" y="548680"/>
            <a:ext cx="3266237" cy="2952328"/>
          </a:xfrm>
          <a:prstGeom prst="rect">
            <a:avLst/>
          </a:prstGeom>
        </p:spPr>
      </p:pic>
      <p:pic>
        <p:nvPicPr>
          <p:cNvPr id="5" name="Рисунок 4" descr="не садись в машину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27584" y="3717032"/>
            <a:ext cx="3631109" cy="2952328"/>
          </a:xfrm>
          <a:prstGeom prst="rect">
            <a:avLst/>
          </a:prstGeom>
        </p:spPr>
      </p:pic>
      <p:pic>
        <p:nvPicPr>
          <p:cNvPr id="6" name="Рисунок 5" descr="чужой дядя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364088" y="3573016"/>
            <a:ext cx="2327848" cy="3135150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0" y="6309320"/>
            <a:ext cx="539552" cy="548680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Опасности, подстерегающие на улице</a:t>
            </a:r>
            <a:endParaRPr lang="ru-RU" sz="3200" dirty="0"/>
          </a:p>
        </p:txBody>
      </p:sp>
      <p:pic>
        <p:nvPicPr>
          <p:cNvPr id="4" name="Рисунок 3" descr="коробка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39552" y="620688"/>
            <a:ext cx="2984704" cy="2960931"/>
          </a:xfrm>
          <a:prstGeom prst="rect">
            <a:avLst/>
          </a:prstGeom>
        </p:spPr>
      </p:pic>
      <p:pic>
        <p:nvPicPr>
          <p:cNvPr id="6" name="Рисунок 5" descr="коробки и пакеты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95936" y="620688"/>
            <a:ext cx="4646561" cy="2952328"/>
          </a:xfrm>
          <a:prstGeom prst="rect">
            <a:avLst/>
          </a:prstGeom>
        </p:spPr>
      </p:pic>
      <p:pic>
        <p:nvPicPr>
          <p:cNvPr id="7" name="Рисунок 6" descr="не дразни собаку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788024" y="3717032"/>
            <a:ext cx="3098058" cy="3026011"/>
          </a:xfrm>
          <a:prstGeom prst="rect">
            <a:avLst/>
          </a:prstGeom>
        </p:spPr>
      </p:pic>
      <p:pic>
        <p:nvPicPr>
          <p:cNvPr id="8" name="Рисунок 7" descr="не наступай на люк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115616" y="3717032"/>
            <a:ext cx="2883451" cy="3014517"/>
          </a:xfrm>
          <a:prstGeom prst="rect">
            <a:avLst/>
          </a:prstGeom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604448" y="6309320"/>
            <a:ext cx="539552" cy="548680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0" y="6309320"/>
            <a:ext cx="539552" cy="548680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 семья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332656"/>
            <a:ext cx="8208912" cy="6156684"/>
          </a:xfrm>
          <a:prstGeom prst="rect">
            <a:avLst/>
          </a:prstGeom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907704" y="3388350"/>
            <a:ext cx="532859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Обучать ребёнка безопасному поведению нужно на собственном примере.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Помните, что от вас зависит жизнь и здоровье ваших детей!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309320"/>
            <a:ext cx="539552" cy="548680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127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«Безопасность детей»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«Безопасность детей»</dc:title>
  <dc:creator>светик</dc:creator>
  <cp:lastModifiedBy>sergei</cp:lastModifiedBy>
  <cp:revision>32</cp:revision>
  <dcterms:created xsi:type="dcterms:W3CDTF">2021-02-07T12:50:52Z</dcterms:created>
  <dcterms:modified xsi:type="dcterms:W3CDTF">2021-04-13T17:25:57Z</dcterms:modified>
</cp:coreProperties>
</file>