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ena" initials="E" lastIdx="9" clrIdx="0">
    <p:extLst>
      <p:ext uri="{19B8F6BF-5375-455C-9EA6-DF929625EA0E}">
        <p15:presenceInfo xmlns:p15="http://schemas.microsoft.com/office/powerpoint/2012/main" userId="Ele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53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4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240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514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7284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52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11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11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9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934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18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77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92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8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4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2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9D993-F6A7-43A7-871F-4FFEB882829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FDC6AC-5A21-4195-AD2E-34AD761C5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00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C0938-3B23-43E1-88C1-9DF903BC1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536" y="211541"/>
            <a:ext cx="9601196" cy="934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 ДЕТСКИЙ САД № 41 «ЗОЛОТОЙ КЛЮЧИК»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ГЕОРГИЕВСКА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C8BB3A-7645-4860-AEDF-04E0509B2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501" y="1405720"/>
            <a:ext cx="10877266" cy="524074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теме :</a:t>
            </a:r>
          </a:p>
          <a:p>
            <a:pPr marL="0" indent="0" algn="ctr">
              <a:buNone/>
            </a:pPr>
            <a:b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«ДИДАКТИЧЕСКИЙ МАТЕРИАЛ </a:t>
            </a:r>
          </a:p>
          <a:p>
            <a:pPr marL="0" indent="0" algn="ctr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ДЕТСКОГО САДА СВОИМИ РУКАМИ»</a:t>
            </a:r>
          </a:p>
          <a:p>
            <a:pPr marL="0" indent="0" algn="just">
              <a:buNone/>
            </a:pPr>
            <a:r>
              <a:rPr lang="ru-RU" sz="5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endParaRPr lang="ru-RU" sz="5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5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</a:t>
            </a: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marL="0" indent="0" algn="just">
              <a:buNone/>
            </a:pP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воспитатель МДОУ</a:t>
            </a:r>
          </a:p>
          <a:p>
            <a:pPr marL="0" indent="0" algn="just">
              <a:buNone/>
            </a:pP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«Детский сад № 41 </a:t>
            </a:r>
          </a:p>
          <a:p>
            <a:pPr marL="0" indent="0" algn="just">
              <a:buNone/>
            </a:pP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«Золотой ключик» г. Георгиевска</a:t>
            </a:r>
          </a:p>
          <a:p>
            <a:pPr marL="0" indent="0" algn="just">
              <a:buNone/>
            </a:pPr>
            <a:r>
              <a:rPr lang="ru-RU" sz="8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Акопянц Е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marL="0" indent="0" algn="ctr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 </a:t>
            </a:r>
          </a:p>
          <a:p>
            <a:pPr marL="0" indent="0" algn="ctr"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</a:p>
          <a:p>
            <a:pPr marL="0" indent="0" algn="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276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80F3F2B-4A94-4651-8340-AD9166E8978F}"/>
              </a:ext>
            </a:extLst>
          </p:cNvPr>
          <p:cNvSpPr/>
          <p:nvPr/>
        </p:nvSpPr>
        <p:spPr>
          <a:xfrm>
            <a:off x="1160060" y="920621"/>
            <a:ext cx="98263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</a:p>
          <a:p>
            <a:pPr lvl="0" algn="ctr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Понятие «дидактический материал».</a:t>
            </a:r>
          </a:p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Цель применения дидактических материалов.</a:t>
            </a:r>
          </a:p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Виды дидактических материалов.</a:t>
            </a:r>
          </a:p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3200" b="1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создания дидактических пособий своими руками.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дидактическому материалу.</a:t>
            </a:r>
          </a:p>
          <a:p>
            <a:pPr lvl="0" algn="just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5.Дидактический материал своими руками из подручных материалов.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57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D7E8B-9F5E-4DC5-9551-F39DC53BD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83" y="214009"/>
            <a:ext cx="11147898" cy="3591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Понятие «Дидактический материал»</a:t>
            </a:r>
            <a:endParaRPr lang="ru-RU" sz="31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49FA6A-1E13-43E7-86CE-21A35614A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919" y="682388"/>
            <a:ext cx="11381362" cy="617561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5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является орудием  труда педагога и  инструментом познавательной деятельности  детей.</a:t>
            </a:r>
          </a:p>
          <a:p>
            <a:pPr marL="0" indent="0" algn="just">
              <a:buNone/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Способствует развитию у детей речи, внимания, мышления, обогащает знания об окружающей действительности.</a:t>
            </a:r>
          </a:p>
          <a:p>
            <a:pPr marL="0" indent="0" algn="just">
              <a:buNone/>
            </a:pPr>
            <a:r>
              <a:rPr lang="ru-RU" sz="11200" dirty="0"/>
              <a:t>   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 для практической деятельности дошкольника и подразумевает определённую степень самостоятельности при выполнении задания.</a:t>
            </a:r>
          </a:p>
          <a:p>
            <a:pPr marL="0" lvl="0" indent="0" algn="ctr">
              <a:buNone/>
            </a:pPr>
            <a:r>
              <a:rPr lang="ru-RU" sz="1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Цель применения дидактических материалов</a:t>
            </a:r>
            <a:endParaRPr lang="ru-RU" sz="1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и тактильной чувствительности;</a:t>
            </a: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внешних свойствах предметов (форме, цвете, величине, положении в пространстве);</a:t>
            </a: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положительного эмоционального настроя;</a:t>
            </a: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процессов (памяти, внимания, мышления);</a:t>
            </a: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речевых навыков;</a:t>
            </a:r>
          </a:p>
          <a:p>
            <a:pPr marL="457200" lvl="0" indent="-457200"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счёту, грамоте.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918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02FA48-D4FC-4361-8C58-BD1E0A386CA8}"/>
              </a:ext>
            </a:extLst>
          </p:cNvPr>
          <p:cNvSpPr/>
          <p:nvPr/>
        </p:nvSpPr>
        <p:spPr>
          <a:xfrm>
            <a:off x="272374" y="233464"/>
            <a:ext cx="1173155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Виды дидактических материалов</a:t>
            </a:r>
          </a:p>
          <a:p>
            <a:pPr lvl="0" algn="ctr"/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Предметно-образные пособия: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натурально-наглядные (например: предметы ближайшего окружения; гербарии, коллекции);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объемно-образные пособия (например: модели, макеты, муляжи, геометрические тела 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Знаковые: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образно-знаковые (например: предметные и сюжетные картинки, карточки, фото и др.);</a:t>
            </a: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условно-знаковые (например: материал в картинках, раздаточный материал, стенды, плакаты, презентации)</a:t>
            </a:r>
          </a:p>
          <a:p>
            <a:pPr lvl="0" algn="just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514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9E3FB9-C719-4122-9DB6-6CC7D85F6BCD}"/>
              </a:ext>
            </a:extLst>
          </p:cNvPr>
          <p:cNvSpPr/>
          <p:nvPr/>
        </p:nvSpPr>
        <p:spPr>
          <a:xfrm>
            <a:off x="272374" y="428017"/>
            <a:ext cx="11303541" cy="620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373A3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Процесс создания дидактических пособий своими руками включает ряд этапов: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373A3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800" dirty="0">
                <a:solidFill>
                  <a:srgbClr val="373A3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Формулировка цели (что этот материал даст детям).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373A3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373A3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Выбор темы, в рамках которой будет создаваться дидактический материал.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Концепция пособия (вид наглядного пособия).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.Подбор подходящего материала. Требования к материалу: соответствующий возрасту, яркий, с хорошо выраженными особенностями предметов, прочный, безопасный,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гиппоаллергенный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обрабатываемый.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Непосредственная сборка материала.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Своевременное планирование использования созданного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4188059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B8C0EB-E270-4C1D-AD23-FCAAA1A79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78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своими руками из подручных материалов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87CAFA0-C0A8-4E05-949E-DE0413229B69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832586" y="705665"/>
            <a:ext cx="1986554" cy="2319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D1835D-3693-4F55-8A2B-A81A049E982F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88665" y="3860510"/>
            <a:ext cx="2058648" cy="21168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21D47E-38F2-4393-9C03-C9C1AAA042B5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096" y="873457"/>
            <a:ext cx="2506745" cy="19851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BCE1FF-89D7-46FA-9315-4BF6F22ACF33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626" y="876406"/>
            <a:ext cx="2648742" cy="19767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443622-025B-4031-8F17-686939DEE08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269" y="3885201"/>
            <a:ext cx="2041832" cy="20675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D19925-443F-4508-9422-E03BBAB8D279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1851" y="3845903"/>
            <a:ext cx="2742901" cy="2102361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F7E9041-E01A-4382-85F9-DB148FE75AC8}"/>
              </a:ext>
            </a:extLst>
          </p:cNvPr>
          <p:cNvSpPr/>
          <p:nvPr/>
        </p:nvSpPr>
        <p:spPr>
          <a:xfrm>
            <a:off x="695320" y="2793412"/>
            <a:ext cx="2290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«Кто что ест».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7649617-8E74-43AE-9FAC-314FF4922230}"/>
              </a:ext>
            </a:extLst>
          </p:cNvPr>
          <p:cNvSpPr/>
          <p:nvPr/>
        </p:nvSpPr>
        <p:spPr>
          <a:xfrm rot="10800000" flipH="1" flipV="1">
            <a:off x="5481852" y="5341852"/>
            <a:ext cx="60755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Тактильная              Макет по ПДД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коробочка          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C6900C3-7F2E-415C-9A79-03C15C9B1A19}"/>
              </a:ext>
            </a:extLst>
          </p:cNvPr>
          <p:cNvSpPr/>
          <p:nvPr/>
        </p:nvSpPr>
        <p:spPr>
          <a:xfrm>
            <a:off x="6673756" y="2772029"/>
            <a:ext cx="2290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«Протяни ленточку».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F033726-01C3-4FBF-8AAD-B66E1DB39836}"/>
              </a:ext>
            </a:extLst>
          </p:cNvPr>
          <p:cNvSpPr/>
          <p:nvPr/>
        </p:nvSpPr>
        <p:spPr>
          <a:xfrm rot="10800000" flipV="1">
            <a:off x="2943269" y="4070303"/>
            <a:ext cx="25385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F0D0D19-9BF1-4362-B85E-B1813C76DEDD}"/>
              </a:ext>
            </a:extLst>
          </p:cNvPr>
          <p:cNvSpPr/>
          <p:nvPr/>
        </p:nvSpPr>
        <p:spPr>
          <a:xfrm>
            <a:off x="2999186" y="2987403"/>
            <a:ext cx="37973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«Найди такого же цвета», «Собери целое»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A09E812-601A-4A69-A11A-00933902A90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1502" y="3817682"/>
            <a:ext cx="2835914" cy="210236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EE3545EC-0945-4500-AEEC-38AE7515B48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917" y="872053"/>
            <a:ext cx="2648742" cy="198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55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55E14-1C56-4B0E-9467-5FC556A2D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BDA105-E84F-4A88-86AC-3B29D8E06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6573617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275</TotalTime>
  <Words>423</Words>
  <Application>Microsoft Office PowerPoint</Application>
  <PresentationFormat>Широкоэкранный</PresentationFormat>
  <Paragraphs>63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МДОУ « ДЕТСКИЙ САД № 41 «ЗОЛОТОЙ КЛЮЧИК»  Г. ГЕОРГИЕВСКА </vt:lpstr>
      <vt:lpstr>Презентация PowerPoint</vt:lpstr>
      <vt:lpstr> 1. Понятие «Дидактический материал»</vt:lpstr>
      <vt:lpstr>Презентация PowerPoint</vt:lpstr>
      <vt:lpstr>Презентация PowerPoint</vt:lpstr>
      <vt:lpstr>Дидактический материал своими руками из подручных материалов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27</cp:revision>
  <dcterms:created xsi:type="dcterms:W3CDTF">2021-03-01T17:53:20Z</dcterms:created>
  <dcterms:modified xsi:type="dcterms:W3CDTF">2021-04-13T19:37:39Z</dcterms:modified>
</cp:coreProperties>
</file>