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6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66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84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0822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172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2297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89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27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035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7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91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587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39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0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08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48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AF2BD-0FCA-40AB-89D7-617718DEFF82}" type="datetimeFigureOut">
              <a:rPr lang="ru-RU" smtClean="0"/>
              <a:t>19.09.2017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C9B442-EBA6-43DB-BDFB-699828F81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488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3333" y="-1724142"/>
            <a:ext cx="9371679" cy="7684267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«Если ты один в городе»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528" y="424250"/>
            <a:ext cx="5701516" cy="37895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6650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991" y="2471909"/>
            <a:ext cx="12897997" cy="4249757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БЕЗОПАСНОСТЬ?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4264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89" y="0"/>
            <a:ext cx="9143998" cy="6858000"/>
          </a:xfrm>
        </p:spPr>
      </p:pic>
    </p:spTree>
    <p:extLst>
      <p:ext uri="{BB962C8B-B14F-4D97-AF65-F5344CB8AC3E}">
        <p14:creationId xmlns:p14="http://schemas.microsoft.com/office/powerpoint/2010/main" val="124855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2405" y="694063"/>
            <a:ext cx="10396882" cy="1151965"/>
          </a:xfrm>
        </p:spPr>
        <p:txBody>
          <a:bodyPr/>
          <a:lstStyle/>
          <a:p>
            <a:r>
              <a:rPr lang="ru-RU" b="1" i="1" dirty="0"/>
              <a:t>П</a:t>
            </a:r>
            <a:r>
              <a:rPr lang="ru-RU" b="1" i="1" dirty="0" smtClean="0"/>
              <a:t>амятка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247" y="2339781"/>
            <a:ext cx="6110666" cy="379661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Запомни </a:t>
            </a:r>
            <a:r>
              <a:rPr lang="ru-RU" sz="3200" dirty="0"/>
              <a:t>свою </a:t>
            </a:r>
            <a:r>
              <a:rPr lang="ru-RU" sz="3200" dirty="0" smtClean="0"/>
              <a:t>Фамилию Имя Отчество, </a:t>
            </a:r>
            <a:r>
              <a:rPr lang="ru-RU" sz="3200" dirty="0"/>
              <a:t>а также своих родителей, домашний адрес и телефон своих </a:t>
            </a:r>
            <a:r>
              <a:rPr lang="ru-RU" sz="3200" dirty="0" smtClean="0"/>
              <a:t>родителей.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8" t="12346" r="74322" b="48807"/>
          <a:stretch/>
        </p:blipFill>
        <p:spPr>
          <a:xfrm>
            <a:off x="6671733" y="148548"/>
            <a:ext cx="5226484" cy="656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69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6282" y="1817784"/>
            <a:ext cx="5479718" cy="86372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Чтобы </a:t>
            </a:r>
            <a:r>
              <a:rPr lang="ru-RU" sz="2800" dirty="0"/>
              <a:t>не потеряться в многолюдном месте, заранее договорись с родителями, где вы можете встретиться. (например: у фонтана, у кафе, у рекламного щита, у памятника и т.д.)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7" t="12017" r="48518" b="49299"/>
          <a:stretch/>
        </p:blipFill>
        <p:spPr>
          <a:xfrm>
            <a:off x="6697304" y="202010"/>
            <a:ext cx="5270367" cy="625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0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087" y="1761566"/>
            <a:ext cx="5435904" cy="4793471"/>
          </a:xfrm>
        </p:spPr>
        <p:txBody>
          <a:bodyPr>
            <a:noAutofit/>
          </a:bodyPr>
          <a:lstStyle/>
          <a:p>
            <a:r>
              <a:rPr lang="ru-RU" sz="2800" dirty="0" smtClean="0"/>
              <a:t>Если </a:t>
            </a:r>
            <a:r>
              <a:rPr lang="ru-RU" sz="2800" dirty="0"/>
              <a:t>потерялся, то попроси </a:t>
            </a:r>
            <a:r>
              <a:rPr lang="ru-RU" sz="2800" dirty="0" smtClean="0"/>
              <a:t>у </a:t>
            </a:r>
            <a:r>
              <a:rPr lang="ru-RU" sz="2800" dirty="0"/>
              <a:t>полицейского или служащих о помощи. (можно написать в смартфоне о помощи в поисках родителей или написать на бумаге).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4" t="10602" r="24739" b="50040"/>
          <a:stretch/>
        </p:blipFill>
        <p:spPr>
          <a:xfrm>
            <a:off x="6411817" y="159155"/>
            <a:ext cx="5365213" cy="653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3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007" y="1764085"/>
            <a:ext cx="6508213" cy="46128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Если </a:t>
            </a:r>
            <a:r>
              <a:rPr lang="ru-RU" sz="2800" dirty="0"/>
              <a:t>ты заметил, что кто-то за тобой идет, войди в любой магазин и попроси продавца или охранника о помощи. (можно </a:t>
            </a:r>
            <a:r>
              <a:rPr lang="ru-RU" sz="2800" dirty="0" smtClean="0"/>
              <a:t>написать</a:t>
            </a:r>
            <a:r>
              <a:rPr lang="ru-RU" sz="2800" dirty="0" smtClean="0"/>
              <a:t> </a:t>
            </a:r>
            <a:r>
              <a:rPr lang="ru-RU" sz="2800" dirty="0"/>
              <a:t>свою проблему с помощью смартфона или написать на бумаге).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" t="51959" r="74617" b="7666"/>
          <a:stretch/>
        </p:blipFill>
        <p:spPr>
          <a:xfrm>
            <a:off x="6676220" y="150584"/>
            <a:ext cx="4924542" cy="655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24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068" y="2247441"/>
            <a:ext cx="5652571" cy="6224531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Обязательно </a:t>
            </a:r>
            <a:r>
              <a:rPr lang="ru-RU" sz="2800" dirty="0"/>
              <a:t>установить приложение «Яндекс. Разговор: помощь глухим».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7" t="-1" r="14967" b="6750"/>
          <a:stretch/>
        </p:blipFill>
        <p:spPr>
          <a:xfrm>
            <a:off x="6499950" y="1928038"/>
            <a:ext cx="4825389" cy="207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41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4" y="1501535"/>
            <a:ext cx="4384713" cy="54721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Никогда </a:t>
            </a:r>
            <a:r>
              <a:rPr lang="ru-RU" sz="2800" dirty="0"/>
              <a:t>не садись в машину к незнакомому человеку и никуда не ходи с ним. Если насильно пытаются тебя увести. Кричи: «Помогите!»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93" t="54620" r="27655" b="8012"/>
          <a:stretch/>
        </p:blipFill>
        <p:spPr>
          <a:xfrm>
            <a:off x="4877888" y="843335"/>
            <a:ext cx="7134577" cy="454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97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</TotalTime>
  <Words>162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«Если ты один в городе»</vt:lpstr>
      <vt:lpstr>БЕЗОПАСНОСТЬ?</vt:lpstr>
      <vt:lpstr>Презентация PowerPoint</vt:lpstr>
      <vt:lpstr>Памятка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«Если ты один в городе»</dc:title>
  <dc:creator>Анастасия Антонова</dc:creator>
  <cp:lastModifiedBy>Анастасия Антонова</cp:lastModifiedBy>
  <cp:revision>6</cp:revision>
  <dcterms:created xsi:type="dcterms:W3CDTF">2017-09-18T15:47:54Z</dcterms:created>
  <dcterms:modified xsi:type="dcterms:W3CDTF">2017-09-19T09:14:28Z</dcterms:modified>
</cp:coreProperties>
</file>