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60" r:id="rId2"/>
    <p:sldId id="256" r:id="rId3"/>
    <p:sldId id="257" r:id="rId4"/>
    <p:sldId id="258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5" autoAdjust="0"/>
    <p:restoredTop sz="94714" autoAdjust="0"/>
  </p:normalViewPr>
  <p:slideViewPr>
    <p:cSldViewPr>
      <p:cViewPr varScale="1">
        <p:scale>
          <a:sx n="88" d="100"/>
          <a:sy n="88" d="100"/>
        </p:scale>
        <p:origin x="-145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23.02.2021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783016" cy="90527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Семинар: «Использование ИКТ в театрализованной деятельности »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Тема: «Интерактивная сказка «Курочка Ряба», для детей раннего возраста»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3228536"/>
            <a:ext cx="4104128" cy="32248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 smtClean="0"/>
              <a:t>Подготовила:</a:t>
            </a:r>
          </a:p>
          <a:p>
            <a:pPr algn="l"/>
            <a:r>
              <a:rPr lang="ru-RU" dirty="0" smtClean="0"/>
              <a:t> Воспитатель МБДОУ «ДС«Дружба»с.Скалистое</a:t>
            </a:r>
          </a:p>
          <a:p>
            <a:pPr algn="l"/>
            <a:r>
              <a:rPr lang="ru-RU" dirty="0" smtClean="0"/>
              <a:t>Группы раннего возраста «Улыбка»</a:t>
            </a:r>
          </a:p>
          <a:p>
            <a:pPr algn="l"/>
            <a:r>
              <a:rPr lang="ru-RU" dirty="0" smtClean="0"/>
              <a:t>Бандак Ирина Викторовна</a:t>
            </a:r>
          </a:p>
          <a:p>
            <a:pPr algn="l"/>
            <a:r>
              <a:rPr lang="ru-RU" dirty="0" smtClean="0"/>
              <a:t>Педагогический стаж: 2 года</a:t>
            </a:r>
          </a:p>
          <a:p>
            <a:pPr algn="l"/>
            <a:r>
              <a:rPr lang="ru-RU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26.02.21г.</a:t>
            </a:r>
          </a:p>
          <a:p>
            <a:endParaRPr lang="ru-RU" dirty="0"/>
          </a:p>
        </p:txBody>
      </p:sp>
    </p:spTree>
  </p:cSld>
  <p:clrMapOvr>
    <a:masterClrMapping/>
  </p:clrMapOvr>
  <p:transition advTm="3687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321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57bcd0284d4ccf09d5d0dd9da19b7a4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2484784" y="-2907704"/>
            <a:ext cx="12889432" cy="10108998"/>
          </a:xfrm>
        </p:spPr>
      </p:pic>
      <p:pic>
        <p:nvPicPr>
          <p:cNvPr id="7" name="Рисунок 6" descr="fdhdh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1600" y="1700808"/>
            <a:ext cx="3024336" cy="3996920"/>
          </a:xfrm>
          <a:prstGeom prst="rect">
            <a:avLst/>
          </a:prstGeom>
        </p:spPr>
      </p:pic>
      <p:pic>
        <p:nvPicPr>
          <p:cNvPr id="8" name="Рисунок 7" descr="bc338128b611ab4a9a8df7040fa8f41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32040" y="1412776"/>
            <a:ext cx="3528392" cy="4220401"/>
          </a:xfrm>
          <a:prstGeom prst="rect">
            <a:avLst/>
          </a:prstGeom>
        </p:spPr>
      </p:pic>
      <p:pic>
        <p:nvPicPr>
          <p:cNvPr id="11" name="Рисунок 10" descr="9e28842cce6473509c4772e0d168ed6d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123728" y="4397351"/>
            <a:ext cx="2592288" cy="2460649"/>
          </a:xfrm>
          <a:prstGeom prst="rect">
            <a:avLst/>
          </a:prstGeom>
        </p:spPr>
      </p:pic>
      <p:pic>
        <p:nvPicPr>
          <p:cNvPr id="17" name="Рисунок 16" descr="kisspng-chicken-egg-gold-clip-art-golden-eggs-5a9999b92d7996.340279171520015801186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923928" y="3933056"/>
            <a:ext cx="1584176" cy="1218597"/>
          </a:xfrm>
          <a:prstGeom prst="ellipse">
            <a:avLst/>
          </a:prstGeom>
        </p:spPr>
      </p:pic>
      <p:pic>
        <p:nvPicPr>
          <p:cNvPr id="35" name="Рисунок 34" descr="pngtree-wooden-cartoon-hammer-image_1286012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923928" y="1772816"/>
            <a:ext cx="1426468" cy="1426468"/>
          </a:xfrm>
          <a:prstGeom prst="ellipse">
            <a:avLst/>
          </a:prstGeom>
        </p:spPr>
      </p:pic>
      <p:pic>
        <p:nvPicPr>
          <p:cNvPr id="36" name="Рисунок 35" descr="cartoon-funny-mouse-jumping_29190-4253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788024" y="5085184"/>
            <a:ext cx="2304256" cy="1936164"/>
          </a:xfrm>
          <a:prstGeom prst="ellipse">
            <a:avLst/>
          </a:prstGeom>
          <a:solidFill>
            <a:schemeClr val="accent1"/>
          </a:solidFill>
          <a:effectLst>
            <a:outerShdw dist="50800" dir="5400000" sx="4000" sy="4000" algn="ctr" rotWithShape="0">
              <a:srgbClr val="000000">
                <a:alpha val="0"/>
              </a:srgbClr>
            </a:outerShdw>
          </a:effectLst>
        </p:spPr>
      </p:pic>
      <p:pic>
        <p:nvPicPr>
          <p:cNvPr id="33" name="Рисунок 32" descr="pngtree-wooden-cartoon-hammer-image_1286012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2564904"/>
            <a:ext cx="1354460" cy="1354460"/>
          </a:xfrm>
          <a:prstGeom prst="ellipse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</p:spTree>
    <p:custDataLst>
      <p:tags r:id="rId1"/>
    </p:custDataLst>
  </p:cSld>
  <p:clrMapOvr>
    <a:masterClrMapping/>
  </p:clrMapOvr>
  <p:transition advTm="36015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57bcd0284d4ccf09d5d0dd9da19b7a4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1188640" y="-2043608"/>
            <a:ext cx="10743028" cy="8901608"/>
          </a:xfrm>
        </p:spPr>
      </p:pic>
      <p:pic>
        <p:nvPicPr>
          <p:cNvPr id="9" name="Рисунок 8" descr="depositphotos_66715779-stock-photo-empty-broken-big-golden-eg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53896">
            <a:off x="3321735" y="4972108"/>
            <a:ext cx="1594474" cy="1594474"/>
          </a:xfrm>
          <a:prstGeom prst="ellipse">
            <a:avLst/>
          </a:prstGeom>
        </p:spPr>
      </p:pic>
      <p:pic>
        <p:nvPicPr>
          <p:cNvPr id="10" name="Рисунок 9" descr="fdhdh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75656" y="1988840"/>
            <a:ext cx="3088438" cy="4081636"/>
          </a:xfrm>
          <a:prstGeom prst="rect">
            <a:avLst/>
          </a:prstGeom>
        </p:spPr>
      </p:pic>
      <p:sp>
        <p:nvSpPr>
          <p:cNvPr id="7" name="Капля 6"/>
          <p:cNvSpPr/>
          <p:nvPr/>
        </p:nvSpPr>
        <p:spPr>
          <a:xfrm>
            <a:off x="3419872" y="2564904"/>
            <a:ext cx="144016" cy="288032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Капля 7"/>
          <p:cNvSpPr/>
          <p:nvPr/>
        </p:nvSpPr>
        <p:spPr>
          <a:xfrm>
            <a:off x="2843808" y="2492896"/>
            <a:ext cx="144016" cy="288032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Капля 10"/>
          <p:cNvSpPr/>
          <p:nvPr/>
        </p:nvSpPr>
        <p:spPr>
          <a:xfrm>
            <a:off x="3491880" y="2924944"/>
            <a:ext cx="144016" cy="288032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bc338128b611ab4a9a8df7040fa8f410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60032" y="1988840"/>
            <a:ext cx="3528392" cy="4220401"/>
          </a:xfrm>
          <a:prstGeom prst="rect">
            <a:avLst/>
          </a:prstGeom>
        </p:spPr>
      </p:pic>
      <p:sp>
        <p:nvSpPr>
          <p:cNvPr id="13" name="Капля 12"/>
          <p:cNvSpPr/>
          <p:nvPr/>
        </p:nvSpPr>
        <p:spPr>
          <a:xfrm>
            <a:off x="5940152" y="2924944"/>
            <a:ext cx="144016" cy="216024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Капля 13"/>
          <p:cNvSpPr/>
          <p:nvPr/>
        </p:nvSpPr>
        <p:spPr>
          <a:xfrm>
            <a:off x="6228184" y="2852936"/>
            <a:ext cx="144016" cy="216024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Капля 14"/>
          <p:cNvSpPr/>
          <p:nvPr/>
        </p:nvSpPr>
        <p:spPr>
          <a:xfrm>
            <a:off x="5796136" y="2780928"/>
            <a:ext cx="144016" cy="216024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Капля 15"/>
          <p:cNvSpPr/>
          <p:nvPr/>
        </p:nvSpPr>
        <p:spPr>
          <a:xfrm>
            <a:off x="6444208" y="3068960"/>
            <a:ext cx="144016" cy="216024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 descr="9e28842cce6473509c4772e0d168ed6d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860032" y="4221088"/>
            <a:ext cx="2592288" cy="2460649"/>
          </a:xfrm>
          <a:prstGeom prst="rect">
            <a:avLst/>
          </a:prstGeom>
        </p:spPr>
      </p:pic>
      <p:pic>
        <p:nvPicPr>
          <p:cNvPr id="2055" name="Picture 7" descr="яйцо по скачать бесплатно - Куриное яйцо куриное яйцо омлет Всемирный день  яйца - Изображения яйцо ПНГ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76256" y="5445224"/>
            <a:ext cx="792088" cy="1158322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2528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8" presetClass="entr" presetSubtype="16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5" dur="3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19256" cy="1370416"/>
          </a:xfrm>
        </p:spPr>
        <p:txBody>
          <a:bodyPr>
            <a:noAutofit/>
          </a:bodyPr>
          <a:lstStyle/>
          <a:p>
            <a:endParaRPr lang="ru-RU" sz="10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564904"/>
            <a:ext cx="8003232" cy="3759696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</a:rPr>
              <a:t>ВОТ И СКАЗОЧКИ КОНЕЦ, А КТО СЛУШАЛ,МОЛОДЕЦ!</a:t>
            </a:r>
            <a:endParaRPr lang="ru-RU" sz="5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2.3|4.1|5.8|5.1|3.3|6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1.9|2.9|0.5|0.5|0.6|2.3|0.5|0.5|1|0.7|2.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1489</TotalTime>
  <Words>32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   Семинар: «Использование ИКТ в театрализованной деятельности » Тема: «Интерактивная сказка «Курочка Ряба», для детей раннего возраста»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Image&amp;Matros ®</cp:lastModifiedBy>
  <cp:revision>26</cp:revision>
  <dcterms:created xsi:type="dcterms:W3CDTF">2021-02-20T21:57:22Z</dcterms:created>
  <dcterms:modified xsi:type="dcterms:W3CDTF">2021-02-23T20:09:55Z</dcterms:modified>
</cp:coreProperties>
</file>