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60" r:id="rId3"/>
    <p:sldId id="272" r:id="rId4"/>
    <p:sldId id="262" r:id="rId5"/>
    <p:sldId id="274" r:id="rId6"/>
    <p:sldId id="275" r:id="rId7"/>
    <p:sldId id="281" r:id="rId8"/>
    <p:sldId id="273" r:id="rId9"/>
    <p:sldId id="277" r:id="rId10"/>
    <p:sldId id="278" r:id="rId11"/>
    <p:sldId id="279" r:id="rId12"/>
    <p:sldId id="280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>
        <p:scale>
          <a:sx n="73" d="100"/>
          <a:sy n="73" d="100"/>
        </p:scale>
        <p:origin x="-1074" y="-7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http://media1.fanparty.ru/images/fanclubs/Interesting%20facts/gallery/80142_interesting_facts_p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1472" y="214290"/>
            <a:ext cx="83582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JournalCTT" pitchFamily="2" charset="0"/>
              </a:rPr>
              <a:t>Выполнил:  Воспитатель группы раннего возраста </a:t>
            </a:r>
          </a:p>
          <a:p>
            <a:pPr algn="ctr"/>
            <a:r>
              <a:rPr lang="ru-RU" sz="2400" b="1" dirty="0" smtClean="0">
                <a:latin typeface="JournalCTT" pitchFamily="2" charset="0"/>
              </a:rPr>
              <a:t>Усачева Марина Владимировна.</a:t>
            </a:r>
          </a:p>
          <a:p>
            <a:pPr algn="ctr"/>
            <a:r>
              <a:rPr lang="ru-RU" sz="2400" b="1" dirty="0" smtClean="0">
                <a:latin typeface="JournalCTT" pitchFamily="2" charset="0"/>
              </a:rPr>
              <a:t>                                                                               </a:t>
            </a:r>
            <a:endParaRPr lang="ru-RU" sz="2400" b="1" dirty="0">
              <a:latin typeface="JournalCTT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00166" y="1857364"/>
            <a:ext cx="635798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latin typeface="JournalCTT" pitchFamily="2" charset="0"/>
              </a:rPr>
              <a:t>«Пришла </a:t>
            </a:r>
            <a:r>
              <a:rPr lang="ru-RU" sz="9600" b="1" dirty="0" smtClean="0">
                <a:latin typeface="JournalCTT" pitchFamily="2" charset="0"/>
              </a:rPr>
              <a:t>зима</a:t>
            </a:r>
            <a:r>
              <a:rPr lang="ru-RU" sz="9600" b="1" dirty="0" smtClean="0">
                <a:latin typeface="JournalCTT" pitchFamily="2" charset="0"/>
              </a:rPr>
              <a:t>»</a:t>
            </a:r>
            <a:endParaRPr lang="ru-RU" sz="9600" b="1" dirty="0">
              <a:latin typeface="JournalCTT" pitchFamily="2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http://media1.fanparty.ru/images/fanclubs/Interesting%20facts/gallery/80142_interesting_facts_p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C:\Users\Samsung\Google Диск\добро\написать\два года\new\времена года Любовь Новооселова\b8ce5d6aea4b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1125538"/>
            <a:ext cx="3743325" cy="5454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C:\Users\Samsung\Google Диск\добро\написать\два года\new\времена года Любовь Новооселова\a6e6725b9588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1071546"/>
            <a:ext cx="3816350" cy="55007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500034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лыжах и коньках,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http://media1.fanparty.ru/images/fanclubs/Interesting%20facts/gallery/80142_interesting_facts_p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C:\Users\Samsung\Google Диск\добро\написать\два года\new\времена года Любовь Новооселова\39f3bc2b176a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1268413"/>
            <a:ext cx="3671888" cy="52736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C:\Users\Samsung\Google Диск\добро\написать\два года\new\времена года Любовь Новооселова\14b8bae70bb8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1285860"/>
            <a:ext cx="3744913" cy="53657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64291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играют в снегу,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http://media1.fanparty.ru/images/fanclubs/Interesting%20facts/gallery/80142_interesting_facts_p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C:\Users\Samsung\Google Диск\добро\написать\два года\new\времена года Любовь Новооселова\bcea37a3a534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43504" y="1319213"/>
            <a:ext cx="3811588" cy="55387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C:\Users\Samsung\Google Диск\добро\написать\два года\new\времена года Любовь Новооселова\67659174_robertduncanartworksnowman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143116"/>
            <a:ext cx="4832127" cy="38877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571472" y="21429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 строят снеговиков.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http://media1.fanparty.ru/images/fanclubs/Interesting%20facts/gallery/80142_interesting_facts_p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357166"/>
            <a:ext cx="7745440" cy="1142984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Пока бельчонок рассказывал свой рассказ, ёжик свернулся в клубок и тихонько заснул. 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Саша\Desktop\лена\-11-63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2143116"/>
            <a:ext cx="5143536" cy="3929090"/>
          </a:xfrm>
          <a:prstGeom prst="rect">
            <a:avLst/>
          </a:prstGeom>
          <a:noFill/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164829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http://media1.fanparty.ru/images/fanclubs/Interesting%20facts/gallery/80142_interesting_facts_p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088" y="25654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ru-RU" sz="8000" b="1" dirty="0" smtClean="0">
                <a:solidFill>
                  <a:schemeClr val="accent1">
                    <a:lumMod val="50000"/>
                  </a:schemeClr>
                </a:solidFill>
                <a:latin typeface="JournalCTT" pitchFamily="2" charset="0"/>
              </a:rPr>
              <a:t>ЗИМА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8888" y="0"/>
            <a:ext cx="7200900" cy="792163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709476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http://media1.fanparty.ru/images/fanclubs/Interesting%20facts/gallery/80142_interesting_facts_p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00034" y="214290"/>
            <a:ext cx="82868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JournalCTT" pitchFamily="2" charset="0"/>
                <a:cs typeface="Times New Roman" pitchFamily="18" charset="0"/>
              </a:rPr>
              <a:t>Ёжик проспал всю зиму и не знает, что такое зима. Он попросил белку рассказать ему об этом.</a:t>
            </a:r>
            <a:endParaRPr lang="ru-RU" sz="3200" b="1" dirty="0">
              <a:solidFill>
                <a:srgbClr val="C00000"/>
              </a:solidFill>
              <a:latin typeface="JournalCTT" pitchFamily="2" charset="0"/>
              <a:cs typeface="Times New Roman" pitchFamily="18" charset="0"/>
            </a:endParaRPr>
          </a:p>
        </p:txBody>
      </p:sp>
      <p:pic>
        <p:nvPicPr>
          <p:cNvPr id="1026" name="Picture 2" descr="C:\Users\Саша\Desktop\лена\hello_html_431da96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357430"/>
            <a:ext cx="3643338" cy="4143380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1028" name="Picture 4" descr="C:\Users\Саша\Desktop\лена\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2071678"/>
            <a:ext cx="4000528" cy="4580962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100" name="Picture 2" descr="http://www.tapetky.sk/images/wallpapers/Zima-353101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изменился лес! Вокруг белым-бело, повсюду снег! Это значит наступила зима!</a:t>
            </a:r>
          </a:p>
        </p:txBody>
      </p:sp>
    </p:spTree>
    <p:extLst>
      <p:ext uri="{BB962C8B-B14F-4D97-AF65-F5344CB8AC3E}">
        <p14:creationId xmlns:p14="http://schemas.microsoft.com/office/powerpoint/2010/main" val="242050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s49.radikal.ru/i126/0911/7d/9602bb37f389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Часто зимой идет снег. Белые красивые снежинки падают на землю и покрывают все вокруг красивым белым покрывалом.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http://media1.fanparty.ru/images/fanclubs/Interesting%20facts/gallery/80142_interesting_facts_p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117 И все-таки одинаковых снежинок в природе нет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0" y="1928802"/>
            <a:ext cx="4762500" cy="4762500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http://www.voprosy-kak-i-pochemu.ru/wp-content/uploads/2010/09/snow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4337050"/>
            <a:ext cx="2911475" cy="2520950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http://img0.liveinternet.ru/images/attach/c/2/66/281/66281440_0_1c9e5_52e019_XL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042" y="1928802"/>
            <a:ext cx="2368550" cy="2152650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Смотри какими красивыми бывают снежинки, если посмотреть на них близко-близко!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5" descr="http://media1.fanparty.ru/images/fanclubs/Interesting%20facts/gallery/80142_interesting_facts_p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 descr="C:\Users\Саша\Desktop\лена\1433221614_882226413d0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2143116"/>
            <a:ext cx="6215105" cy="4214842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Многие животные зимой тоже спят. Вот заснул мишка в своей берлоге. Зимой ему нечего кушать. Поэтому он спит все зимние месяцы.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http://media1.fanparty.ru/images/fanclubs/Interesting%20facts/gallery/80142_interesting_facts_p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14282" y="0"/>
            <a:ext cx="8624918" cy="22145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Зимой очень холодно! Люди одевают очень теплую одежду – теплые куртки, шубы, шапки, теплые сапоги и обязательно – варежки или перчатки – чтобы не замерзали руки.</a:t>
            </a:r>
          </a:p>
        </p:txBody>
      </p:sp>
      <p:pic>
        <p:nvPicPr>
          <p:cNvPr id="2050" name="Picture 2" descr="C:\Users\Саша\Desktop\лена\1123572_zima-deti-klipar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928802"/>
            <a:ext cx="3240087" cy="4568825"/>
          </a:xfrm>
          <a:prstGeom prst="rect">
            <a:avLst/>
          </a:prstGeom>
          <a:noFill/>
        </p:spPr>
      </p:pic>
      <p:pic>
        <p:nvPicPr>
          <p:cNvPr id="2051" name="Picture 3" descr="C:\Users\Саша\Desktop\лена\91d56358cda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1928802"/>
            <a:ext cx="3643338" cy="4738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5" descr="http://media1.fanparty.ru/images/fanclubs/Interesting%20facts/gallery/80142_interesting_facts_p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C:\Users\Samsung\Google Диск\добро\написать\два года\new\времена года Любовь Новооселова\557e3f4bfa93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214422"/>
            <a:ext cx="3678238" cy="53101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C:\Users\Саша\Desktop\лена\_00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1214422"/>
            <a:ext cx="4143404" cy="53503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64291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Детям зимой очень весело! Они катаются на санках,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175</Words>
  <Application>Microsoft Office PowerPoint</Application>
  <PresentationFormat>Экран (4:3)</PresentationFormat>
  <Paragraphs>16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ЗИМА</vt:lpstr>
      <vt:lpstr>Презентация PowerPoint</vt:lpstr>
      <vt:lpstr>Как изменился лес! Вокруг белым-бело, повсюду снег! Это значит наступила зима!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ЗИМА</dc:title>
  <dc:creator>вера</dc:creator>
  <cp:lastModifiedBy>Admin</cp:lastModifiedBy>
  <cp:revision>16</cp:revision>
  <dcterms:created xsi:type="dcterms:W3CDTF">2014-02-10T13:39:50Z</dcterms:created>
  <dcterms:modified xsi:type="dcterms:W3CDTF">2018-12-03T16:19:36Z</dcterms:modified>
</cp:coreProperties>
</file>