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63" r:id="rId5"/>
    <p:sldId id="262" r:id="rId6"/>
    <p:sldId id="265" r:id="rId7"/>
    <p:sldId id="266" r:id="rId8"/>
    <p:sldId id="267" r:id="rId9"/>
    <p:sldId id="274" r:id="rId10"/>
    <p:sldId id="273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AC4D7-14E7-491F-869B-B68DEEBC1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57751-EBDE-428B-AFE3-6F384B7D7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BCAAD-E0E5-4300-B728-49F0EE2BD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F079E-4E3F-432C-A290-5914BCCB38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7F609-6FCD-4D30-85A0-ECFF61E69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180DB-7981-49A3-B487-DBA60493E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665DD-F7B7-44F3-9B7B-61D82CCAC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6F717-6FD2-4526-BFE0-C68E47316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86112-15E0-47EF-92CB-4C1576B29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8B106-7DFA-43F5-B9F7-ADD57AC33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F44C6-32A7-4F88-9A82-50275198F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0169D8E-C754-4D57-AF8F-7DC1B8A0A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00_&#1057;&#1074;&#1077;&#1090;&#1072;\00_&#1052;&#1086;&#1080;%20&#1087;&#1088;&#1077;&#1079;&#1077;&#1085;&#1090;&#1072;&#1094;&#1080;&#1080;\05.%20&#1056;&#1091;&#1089;&#1100;%20&#1057;&#1074;&#1103;&#1090;&#1072;&#1103;\04.%20&#1043;&#1077;&#1088;&#1086;&#1080;%20&#1056;&#1091;&#1089;&#1089;&#1082;&#1086;&#1081;%20&#1079;&#1077;&#1084;&#1083;&#1080;\&#1048;&#1083;&#1100;&#1103;%20&#1052;&#1091;&#1088;&#1086;&#1084;&#1077;&#1094;_&#1073;&#1099;&#1083;&#1080;&#1085;&#1072;\1yanvprpIlyaMuromets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0002-001-Fonvizin-Denis-Ivanov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55650" y="620713"/>
            <a:ext cx="7772400" cy="14700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990000"/>
                </a:solidFill>
                <a:latin typeface="Arial Narrow" pitchFamily="34" charset="0"/>
              </a:rPr>
              <a:t>Былины </a:t>
            </a:r>
            <a:br>
              <a:rPr lang="ru-RU" sz="3600" b="1" smtClean="0">
                <a:solidFill>
                  <a:srgbClr val="990000"/>
                </a:solidFill>
                <a:latin typeface="Arial Narrow" pitchFamily="34" charset="0"/>
              </a:rPr>
            </a:br>
            <a:r>
              <a:rPr lang="ru-RU" sz="3600" b="1" smtClean="0">
                <a:solidFill>
                  <a:srgbClr val="990000"/>
                </a:solidFill>
                <a:latin typeface="Arial Narrow" pitchFamily="34" charset="0"/>
              </a:rPr>
              <a:t>Илья Муромец и соловей разбойник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24075" y="5589588"/>
            <a:ext cx="5040313" cy="9112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rgbClr val="990000"/>
                </a:solidFill>
              </a:rPr>
              <a:t>Автор: Матьков Максим 4 «а» класс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solidFill>
                  <a:srgbClr val="990000"/>
                </a:solidFill>
              </a:rPr>
              <a:t>Классный руководитель: Сяткина И.В.</a:t>
            </a:r>
          </a:p>
        </p:txBody>
      </p:sp>
      <p:pic>
        <p:nvPicPr>
          <p:cNvPr id="2053" name="Picture 6" descr="i_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2349500"/>
            <a:ext cx="40481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0" descr="1243515129_5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88913"/>
            <a:ext cx="10969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1" descr="1243515129_5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284538"/>
            <a:ext cx="10969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2" descr="1243515129_5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260350"/>
            <a:ext cx="10969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3" descr="1243515129_5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3355975"/>
            <a:ext cx="10969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0002-001-Fonvizin-Denis-Ivanov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9" descr="0_88841_5e516aed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692150"/>
            <a:ext cx="4805362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1" descr="go-029-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333375"/>
            <a:ext cx="1655762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2" descr="go-029-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3429000"/>
            <a:ext cx="1655762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3" descr="go-029-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404813"/>
            <a:ext cx="1655763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4" descr="go-029-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3429000"/>
            <a:ext cx="1655763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bibliotekar.ru/rusVrubel/index.files/image002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8791" y="59973"/>
            <a:ext cx="2072108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109538" y="3357563"/>
            <a:ext cx="2268537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Александрович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Врубель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0300" y="60325"/>
            <a:ext cx="4491038" cy="668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allery_picture-2fd452d3-d5c0-489f-bd65-13e3c23872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00042"/>
            <a:ext cx="5139458" cy="3485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gallery_picture-a25ef0b0-a377-48a9-9338-1b7f02dad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571744"/>
            <a:ext cx="4286281" cy="31477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6" name="Rectangle 1"/>
          <p:cNvSpPr>
            <a:spLocks noChangeArrowheads="1"/>
          </p:cNvSpPr>
          <p:nvPr/>
        </p:nvSpPr>
        <p:spPr bwMode="auto">
          <a:xfrm>
            <a:off x="0" y="0"/>
            <a:ext cx="58181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Витязь на распутье. Картина Виктора Васнецова. 1882 год</a:t>
            </a:r>
          </a:p>
          <a:p>
            <a:pPr algn="ctr" eaLnBrk="0" hangingPunct="0"/>
            <a:r>
              <a:rPr lang="ru-RU" sz="10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 / 2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500063" y="5000625"/>
            <a:ext cx="4214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Богатыри. Картина Виктора Васнецова. 1881–1898 годы</a:t>
            </a:r>
            <a:endParaRPr lang="ru-RU" sz="16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gallery_picture-ad3547e0-7cd2-426b-93e0-9a2cc222638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192088"/>
            <a:ext cx="5214938" cy="480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2286000" y="54292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Святогор. Картина Николая Рериха. 1938 год</a:t>
            </a:r>
            <a:endParaRPr lang="ru-RU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0002-001-Fonvizin-Denis-Ivanov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33375"/>
            <a:ext cx="8713788" cy="3887788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C00000"/>
                </a:solidFill>
              </a:rPr>
              <a:t>Былина «Илья Муромец и Соловей-разбойник». В ней есть несколько основных эпизодов: освобождение Ильей Чернигова от осадившей его вражеской силы. Встреча с Соловьем-разбойником, закрывшим дорогу из Чернигова в Киев на 30 лет; приезд в Киев, где князь Владимир не верит Илье, что он привез Соловья-разбойника, тогда богатырь показывает Соловья и велит ему засвистать: от свиста бояре падают замертво, а князь и княгиня «окарач ползут». Чтобы Соловей-разбойник не наносил больше вреда, Илья убивает его. </a:t>
            </a:r>
          </a:p>
        </p:txBody>
      </p:sp>
      <p:pic>
        <p:nvPicPr>
          <p:cNvPr id="3076" name="Picture 8" descr="009_chevalkov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4F5"/>
              </a:clrFrom>
              <a:clrTo>
                <a:srgbClr val="F6F4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3213100"/>
            <a:ext cx="4851400" cy="333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002-001-Fonvizin-Denis-Ivanov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2867025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336600"/>
                </a:solidFill>
              </a:rPr>
              <a:t>Илья Муромец</a:t>
            </a:r>
            <a:br>
              <a:rPr lang="ru-RU" sz="2000" b="1" smtClean="0">
                <a:solidFill>
                  <a:srgbClr val="336600"/>
                </a:solidFill>
              </a:rPr>
            </a:br>
            <a:r>
              <a:rPr lang="ru-RU" sz="2000" b="1" smtClean="0">
                <a:solidFill>
                  <a:srgbClr val="336600"/>
                </a:solidFill>
              </a:rPr>
              <a:t>(полное былинное имя — Илья Муромец сын Ивана.) — один из главных героев древнерусского былинного эпоса, богатырь, воплощающий народный идеал героя-воина, народного заступника. </a:t>
            </a:r>
          </a:p>
        </p:txBody>
      </p:sp>
      <p:pic>
        <p:nvPicPr>
          <p:cNvPr id="4100" name="Picture 7" descr="«Богатырский скок». Виктор Васнецов. 1914. Илья Муроме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2997200"/>
            <a:ext cx="4286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0002-001-Fonvizin-Denis-Ivanov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4643438" cy="4679950"/>
          </a:xfrm>
        </p:spPr>
        <p:txBody>
          <a:bodyPr/>
          <a:lstStyle/>
          <a:p>
            <a:pPr lvl="1" eaLnBrk="1" hangingPunct="1">
              <a:buFontTx/>
              <a:buNone/>
            </a:pPr>
            <a:r>
              <a:rPr lang="ru-RU" sz="2000" b="1" smtClean="0">
                <a:solidFill>
                  <a:srgbClr val="C00000"/>
                </a:solidFill>
              </a:rPr>
              <a:t>Илья Муромец – главный герой киевского цикла былин. Важнейшие из них: "Исцеление Ильи Муромца", "Илья и Соловей-разбойник", "Илья и Сокольник", "Илья в ссоре с князем Владимиром", "Илья и Калин-царь", "Илья и Идолище поганое". </a:t>
            </a:r>
          </a:p>
        </p:txBody>
      </p:sp>
      <p:pic>
        <p:nvPicPr>
          <p:cNvPr id="5124" name="Picture 9" descr="iliya-muromec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E7B5"/>
              </a:clrFrom>
              <a:clrTo>
                <a:srgbClr val="FEE7B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908050"/>
            <a:ext cx="386715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0002-001-Fonvizin-Denis-Ivanov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229600" cy="23050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1800" b="1" smtClean="0">
                <a:solidFill>
                  <a:srgbClr val="C00000"/>
                </a:solidFill>
              </a:rPr>
              <a:t>В былине рассказывается о воинских подвигах Ильи. Он отправляется из дома, из села Карачарово, что под Муромом, в стольный град Киев на службу к князю Владимиру. По пути Илья совершает свой первый подвиг. У Чернигова он разбивает вражеское войско, осадившее город</a:t>
            </a:r>
            <a:r>
              <a:rPr lang="ru-RU" sz="1800" smtClean="0">
                <a:solidFill>
                  <a:srgbClr val="990000"/>
                </a:solidFill>
              </a:rPr>
              <a:t>.</a:t>
            </a:r>
            <a:r>
              <a:rPr lang="ru-RU" smtClean="0">
                <a:solidFill>
                  <a:srgbClr val="990000"/>
                </a:solidFill>
              </a:rPr>
              <a:t> </a:t>
            </a:r>
          </a:p>
        </p:txBody>
      </p:sp>
      <p:pic>
        <p:nvPicPr>
          <p:cNvPr id="6148" name="Picture 9" descr="Лубок. Сильный и храбрый богатырь Илья Муроме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2060575"/>
            <a:ext cx="554513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0002-001-Fonvizin-Denis-Ivanov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9388" y="908050"/>
            <a:ext cx="3754437" cy="4349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solidFill>
                  <a:srgbClr val="990000"/>
                </a:solidFill>
              </a:rPr>
              <a:t>У того ли города Чернигова Нагнано-то силушки черным-черно, А ий черным-черно, как черно ворона. Так пехотою никто тут не прохаживат, На добром коне никто тут не проезживат, Птица черный ворон не пролетыват, Серый зверь да не прорыскиват.</a:t>
            </a:r>
            <a:r>
              <a:rPr lang="ru-RU" sz="2400" b="1" smtClean="0">
                <a:solidFill>
                  <a:srgbClr val="336600"/>
                </a:solidFill>
              </a:rPr>
              <a:t> </a:t>
            </a:r>
          </a:p>
        </p:txBody>
      </p:sp>
      <p:pic>
        <p:nvPicPr>
          <p:cNvPr id="7172" name="Picture 12" descr="0_4eb88_b0596ea7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1052513"/>
            <a:ext cx="5148262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0002-001-Fonvizin-Denis-Ivanov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23850" y="620713"/>
            <a:ext cx="4978400" cy="57213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b="1" smtClean="0">
                <a:solidFill>
                  <a:srgbClr val="C00000"/>
                </a:solidFill>
                <a:latin typeface="Verdana" pitchFamily="34" charset="0"/>
              </a:rPr>
              <a:t>А Илья, "дородный добрый молодец", стал эту силу великую конем топтать и копьем колоть. И побил он эту силу великую. За это черниговские мужики приглашали его в Чернигов воеводою, но богатырь не согласился, поскольку ехал он служить всей Русской земле.</a:t>
            </a:r>
          </a:p>
          <a:p>
            <a:pPr eaLnBrk="1" hangingPunct="1">
              <a:buFontTx/>
              <a:buNone/>
            </a:pPr>
            <a:r>
              <a:rPr lang="ru-RU" sz="1800" b="1" smtClean="0">
                <a:solidFill>
                  <a:srgbClr val="C00000"/>
                </a:solidFill>
                <a:latin typeface="Verdana" pitchFamily="34" charset="0"/>
              </a:rPr>
              <a:t>Его предупреждают, что дорога в Киев неспокойна и опасна: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b="1" smtClean="0">
              <a:solidFill>
                <a:srgbClr val="990000"/>
              </a:solidFill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b="1" smtClean="0">
                <a:solidFill>
                  <a:srgbClr val="336600"/>
                </a:solidFill>
                <a:latin typeface="Arial Unicode MS" pitchFamily="34" charset="-128"/>
              </a:rPr>
              <a:t>	</a:t>
            </a:r>
            <a:endParaRPr lang="ru-RU" sz="1800" b="1" smtClean="0">
              <a:solidFill>
                <a:srgbClr val="336600"/>
              </a:solidFill>
            </a:endParaRPr>
          </a:p>
        </p:txBody>
      </p:sp>
      <p:pic>
        <p:nvPicPr>
          <p:cNvPr id="8196" name="Picture 13" descr="solovey-raz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1628775"/>
            <a:ext cx="3262313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0002-001-Fonvizin-Denis-Ivanov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5218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solidFill>
                  <a:srgbClr val="C00000"/>
                </a:solidFill>
              </a:rPr>
              <a:t>Противник Ильи изображен в былине Это злодей-разбойник. Он "свищет по-соловьему", "кричит позвериному". </a:t>
            </a:r>
          </a:p>
        </p:txBody>
      </p:sp>
      <p:pic>
        <p:nvPicPr>
          <p:cNvPr id="9220" name="Picture 13" descr="ilia_sjljove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65175"/>
            <a:ext cx="38481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276600" y="4149725"/>
            <a:ext cx="54721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/>
              <a:t>Имя былинного богатыря у всех на слуху. Но не все знают, что он оставил воинское дело, ушел в монастырь, и прославлен Церковью в лике святых. Мощи преподобного Илии покоятся в Киево-Печерской Лавре. </a:t>
            </a:r>
          </a:p>
        </p:txBody>
      </p:sp>
      <p:pic>
        <p:nvPicPr>
          <p:cNvPr id="10243" name="Рисунок 3" descr="p000002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301942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4" descr="iliya_muromet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188913"/>
            <a:ext cx="4568825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1yanvprpIlyaMuromet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2450" y="6237288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8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387</Words>
  <Application>Microsoft Office PowerPoint</Application>
  <PresentationFormat>Экран (4:3)</PresentationFormat>
  <Paragraphs>21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Arial Narrow</vt:lpstr>
      <vt:lpstr>Verdana</vt:lpstr>
      <vt:lpstr>Arial Unicode MS</vt:lpstr>
      <vt:lpstr>Times New Roman</vt:lpstr>
      <vt:lpstr>Оформление по умолчанию</vt:lpstr>
      <vt:lpstr>Былины  Илья Муромец и соловей разбойник</vt:lpstr>
      <vt:lpstr>Слайд 2</vt:lpstr>
      <vt:lpstr>Илья Муромец (полное былинное имя — Илья Муромец сын Ивана.) — один из главных героев древнерусского былинного эпоса, богатырь, воплощающий народный идеал героя-воина, народного заступника.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31</cp:revision>
  <dcterms:created xsi:type="dcterms:W3CDTF">2015-02-28T06:04:28Z</dcterms:created>
  <dcterms:modified xsi:type="dcterms:W3CDTF">2021-04-13T05:24:45Z</dcterms:modified>
</cp:coreProperties>
</file>