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81" r:id="rId3"/>
    <p:sldId id="282" r:id="rId4"/>
    <p:sldId id="280" r:id="rId5"/>
    <p:sldId id="283" r:id="rId6"/>
    <p:sldId id="266" r:id="rId7"/>
    <p:sldId id="285" r:id="rId8"/>
    <p:sldId id="284" r:id="rId9"/>
    <p:sldId id="286" r:id="rId10"/>
    <p:sldId id="287" r:id="rId11"/>
    <p:sldId id="288" r:id="rId12"/>
    <p:sldId id="27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>
        <p:scale>
          <a:sx n="76" d="100"/>
          <a:sy n="76" d="100"/>
        </p:scale>
        <p:origin x="-118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9C380F7-15DC-4F30-8A2F-D6C1A50D5487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CE0100-D095-404A-BFDA-E7588AA67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257A-AF89-4118-BB16-845054DD5251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D4B4188-FCAD-4620-9348-19F9B4DB4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0866B-D23D-4E41-A22B-B93C3086F45E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982C7-2CC1-4F85-9F7A-66A82CCA7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EEBA-29B5-4F32-A838-58513317E366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E5124-9FBA-43B5-93CC-07E01DC6B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5AA0C-C0F8-4AE7-9DA6-922DB0B49D37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35BBC-92F6-428B-A1E5-DEA6E144C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6B6CF-16BB-4BA3-94E6-7F04A5DF8A6B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0EF88-12E7-423F-A4D8-4C07F6252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29D86-5ACC-44D7-84E9-F4E29BB2A1FD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D023B-B900-43C9-ADE2-BBD8E96C7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D6AC816-143C-4A07-B8A4-8302984EF7C4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763CA4-DD1C-45A8-BE31-D130ED3FC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39F19-7690-4C22-B195-AFFE77DEDE3A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9A683-E31B-42F9-8B09-5A9C6CE02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9F7D3-FB9C-402D-96C1-61E6DE377736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3BF9D-A46A-44B2-A77F-C20512FD8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F0201-E2F3-448F-ABCD-795ABF245B00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5950B-C267-4DD2-886E-FB233B482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3F541-FAB6-4FFC-9885-7772C03D42B2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949F8-9441-4580-A90B-B015B02ED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318F5330-F89B-49D0-9557-D7CB3E23ADA2}" type="datetimeFigureOut">
              <a:rPr lang="ru-RU"/>
              <a:pPr>
                <a:defRPr/>
              </a:pPr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DED8F92-4D6B-40F1-BB19-18FFB7548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0" r:id="rId2"/>
    <p:sldLayoutId id="2147484001" r:id="rId3"/>
    <p:sldLayoutId id="2147484002" r:id="rId4"/>
    <p:sldLayoutId id="2147484009" r:id="rId5"/>
    <p:sldLayoutId id="2147484010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Users\Админ\Desktop\Мамка\презентация про героев\1419055-6cc34b47758cb34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75"/>
            <a:ext cx="9251950" cy="707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2"/>
          <p:cNvSpPr>
            <a:spLocks noGrp="1"/>
          </p:cNvSpPr>
          <p:nvPr>
            <p:ph type="ctrTitle"/>
          </p:nvPr>
        </p:nvSpPr>
        <p:spPr>
          <a:xfrm>
            <a:off x="2195513" y="981075"/>
            <a:ext cx="6503987" cy="1079500"/>
          </a:xfrm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мужества:</a:t>
            </a:r>
            <a:endParaRPr lang="ru-RU" sz="3200" b="1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27313" y="2133600"/>
            <a:ext cx="6192837" cy="3095625"/>
          </a:xfrm>
        </p:spPr>
        <p:txBody>
          <a:bodyPr/>
          <a:lstStyle/>
          <a:p>
            <a:pPr marL="63500" algn="ctr" eaLnBrk="1" hangingPunct="1"/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«Юные герои Великой Отечественной войны.»</a:t>
            </a:r>
            <a:endPara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0" algn="ctr" eaLnBrk="1" hangingPunct="1">
              <a:spcBef>
                <a:spcPct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marL="63500" algn="ctr" eaLnBrk="1" hangingPunct="1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dirty="0" smtClean="0"/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3357563" y="5715000"/>
            <a:ext cx="5124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Урок подготовила учитель начальных классов</a:t>
            </a:r>
          </a:p>
          <a:p>
            <a:r>
              <a:rPr lang="ru-RU"/>
              <a:t>МБОУ «Атюрьевская СОШ №2» Сяткина И.В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4763" y="-146050"/>
            <a:ext cx="9148763" cy="6888163"/>
          </a:xfrm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213" y="1557338"/>
            <a:ext cx="233521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3552825" y="1095375"/>
            <a:ext cx="2273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Саша Чекалин</a:t>
            </a:r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3078163" y="1557338"/>
            <a:ext cx="6065837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Родился 24 марта 1925 года в селе Песковатское Суворовского района Тульской области.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До начала войны окончил 8 классов. После оккупации родного села немецко-фашистскими войсками в октябре 1941 года вступил в истребительный партизанский отряд "Передовой", где успел прослужить всего чуть больше месяца.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К ноябрю 1941 года партизанский отряд нанес фашистам значительный урон: горели склады, взрывались на минах автомашины, шли под откос вражеские поезда, бесследно исчезали часовые и патрули. Однажды группа партизан, в числе которых был и Саша Чекалин, устроили засаду у дороги на город Лихвин (Тульская область). Вдали показалась автомашина. Прошла минута - и взрыв разнес машину на части. За ней прошли и взорвались еще несколько машин. Одна из них, переполненная солдатами, пыталась проскочить. Но граната, брошенная Сашей Чекалиным, уничтожила и ее.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В начале ноября 1941 года Саша простудился и слег. Комиссар разрешил ему отлежаться у проверенного человека в ближайшей деревне. Но нашелся предатель, который выдал его. Ночью фашисты ворвались в дом, где лежал больной партизан. Чекалин успел схватить приготовленную гранату и бросить ее, но та не взорвалась... Через несколько дней пыток фашисты повесили подростка на центральной площади Лихвина.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Звание Героя Советского Союза Александру Чекалину было присвоено в 1942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525" y="-31750"/>
            <a:ext cx="9144000" cy="6773863"/>
          </a:xfrm>
        </p:spPr>
      </p:pic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3348038" y="1058863"/>
            <a:ext cx="22891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Зина Портнова</a:t>
            </a: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6238" y="1844675"/>
            <a:ext cx="29511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3506788" y="1484313"/>
            <a:ext cx="5529262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Родилась 20 февраля 1926 года в городе Ленинграде в семье рабочего. Окончила 7 классов.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В начале июня 1941 года приехала на школьные каникулы в деревню Зуя Витебской области (Белоруссия). После вторжения гитлеровцев на территорию СССР Зина Портнова оказалась на оккупированной территории. С 1942 года член Обольской подпольной организации «Юные мстители».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С августа 1943 года Зина - разведчица партизанского отряда имени Ворошилова. В декабре 1943-го она получила задание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выявить причины провала организации "Юные мстители" и наладить связь с подпольем. Но при возвращении в отряд Зину арестовали.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Во время допроса девочка схватила со стола пистолет фашистского следователя, застрелила его и еще двух гитлеровцев, пыталась бежать, но была схвачена.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Больше месяца зверски пытали девочку немцы, они хотели, что бы она предала своих товарищей. Но дав клятву верности Родине, Зина сдержала ее.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Утром 13 января 1944 года на расстрел вывели седую и слепую девушку. Она шла, спотыкаясь босыми ногами, по снегу.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Девочка выдержала все пытки. Она по-настоящему любила нашу Родину и погибла за нее, твердо веря в нашу победу.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Зинаиде Портновой было посмертно присвоено звание Героя Советского Союза.</a:t>
            </a: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81000" y="908050"/>
            <a:ext cx="8382000" cy="936625"/>
          </a:xfrm>
        </p:spPr>
        <p:txBody>
          <a:bodyPr/>
          <a:lstStyle/>
          <a:p>
            <a:pPr eaLnBrk="1" hangingPunct="1"/>
            <a:r>
              <a:rPr lang="ru-RU" smtClean="0"/>
              <a:t>Помнить их имена…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060575"/>
            <a:ext cx="4041775" cy="6413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060575"/>
            <a:ext cx="4041775" cy="6413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16389" name="Содержимое 9" descr="SAM_2349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18050" y="3135313"/>
            <a:ext cx="4041775" cy="3032125"/>
          </a:xfrm>
        </p:spPr>
      </p:pic>
      <p:pic>
        <p:nvPicPr>
          <p:cNvPr id="16390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-100013"/>
            <a:ext cx="9144000" cy="6867526"/>
          </a:xfrm>
        </p:spPr>
      </p:pic>
      <p:sp>
        <p:nvSpPr>
          <p:cNvPr id="16391" name="Прямоугольник 5"/>
          <p:cNvSpPr>
            <a:spLocks noChangeArrowheads="1"/>
          </p:cNvSpPr>
          <p:nvPr/>
        </p:nvSpPr>
        <p:spPr bwMode="auto">
          <a:xfrm>
            <a:off x="395288" y="1196975"/>
            <a:ext cx="55737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Через года, через века помните…</a:t>
            </a:r>
          </a:p>
        </p:txBody>
      </p:sp>
      <p:pic>
        <p:nvPicPr>
          <p:cNvPr id="16392" name="Рисунок 10" descr="SAM_234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38" y="1801813"/>
            <a:ext cx="5000625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80963"/>
            <a:ext cx="9144000" cy="6858001"/>
          </a:xfrm>
        </p:spPr>
      </p:pic>
      <p:sp>
        <p:nvSpPr>
          <p:cNvPr id="6148" name="Прямоугольник 1"/>
          <p:cNvSpPr>
            <a:spLocks noChangeArrowheads="1"/>
          </p:cNvSpPr>
          <p:nvPr/>
        </p:nvSpPr>
        <p:spPr bwMode="auto">
          <a:xfrm>
            <a:off x="684213" y="1916113"/>
            <a:ext cx="8064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22 июня 1941 г. </a:t>
            </a:r>
          </a:p>
          <a:p>
            <a:pPr algn="ctr">
              <a:buFont typeface="Arial" charset="0"/>
              <a:buNone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На нашу Родину вероломно напал злой и сильный враг – фашистская Германия. Началась Великая Отечественная война.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61913"/>
            <a:ext cx="9144000" cy="6902451"/>
          </a:xfrm>
        </p:spPr>
      </p:pic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407988" y="2708275"/>
            <a:ext cx="83534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1418 дней длилась для советского народа эта война. И закончилась 9 мая 1945 года взятием Берлина и полным разгромом немецких войск.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" y="-100013"/>
            <a:ext cx="9161463" cy="6881813"/>
          </a:xfrm>
        </p:spPr>
      </p:pic>
      <p:sp>
        <p:nvSpPr>
          <p:cNvPr id="8196" name="Прямоугольник 5"/>
          <p:cNvSpPr>
            <a:spLocks noChangeArrowheads="1"/>
          </p:cNvSpPr>
          <p:nvPr/>
        </p:nvSpPr>
        <p:spPr bwMode="auto">
          <a:xfrm>
            <a:off x="684213" y="1484313"/>
            <a:ext cx="81359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емь десятилетий минуло с тех пор. Наша страна изменилась. Она стала богаче, краше, величественнее. Многие ветераны уже ушли из жизни, но память об их подвигах до сих пор жива.       Это и музеи, посвящённые ВОВ, и памятники, книги, кинофильмы, памятные даты.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  Сегодня наш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классный час будет посвящено детям-героям Великой Отечественной войны.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71450"/>
            <a:ext cx="9144000" cy="6958013"/>
          </a:xfrm>
        </p:spPr>
      </p:pic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250825" y="1412875"/>
            <a:ext cx="87137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  В боевых действиях во время Великой Отечественной войны, по разным данным, принимали участие до нескольких десятков тысяч несовершеннолетних. "Сыновья полка", пионеры-герои - они сражались и гибли наравне со взрослыми. За боевые заслуги награждались орденами и медалями. Пять несовершеннолетних бойцов Великой Отечественной войны  были удостоены высшей награды - званий Героев СССР. Все - посмертно, оставшись в учебниках и книжках детьми и подростками.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53050" y="1101725"/>
            <a:ext cx="3382963" cy="8778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Текст 2"/>
          <p:cNvSpPr>
            <a:spLocks noGrp="1"/>
          </p:cNvSpPr>
          <p:nvPr>
            <p:ph type="body" idx="2"/>
          </p:nvPr>
        </p:nvSpPr>
        <p:spPr>
          <a:xfrm>
            <a:off x="5353050" y="2011363"/>
            <a:ext cx="3382963" cy="4616450"/>
          </a:xfrm>
        </p:spPr>
        <p:txBody>
          <a:bodyPr/>
          <a:lstStyle/>
          <a:p>
            <a:pPr marL="7938" eaLnBrk="1" hangingPunct="1"/>
            <a:endParaRPr lang="ru-RU" sz="1600" smtClean="0"/>
          </a:p>
        </p:txBody>
      </p:sp>
      <p:pic>
        <p:nvPicPr>
          <p:cNvPr id="10244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00013"/>
            <a:ext cx="9129713" cy="6858001"/>
          </a:xfrm>
        </p:spPr>
      </p:pic>
      <p:sp>
        <p:nvSpPr>
          <p:cNvPr id="10245" name="Прямоугольник 3"/>
          <p:cNvSpPr>
            <a:spLocks noChangeArrowheads="1"/>
          </p:cNvSpPr>
          <p:nvPr/>
        </p:nvSpPr>
        <p:spPr bwMode="auto">
          <a:xfrm>
            <a:off x="4716463" y="1290638"/>
            <a:ext cx="3424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Звание Героя СССР</a:t>
            </a:r>
          </a:p>
        </p:txBody>
      </p:sp>
      <p:sp>
        <p:nvSpPr>
          <p:cNvPr id="10246" name="Прямоугольник 4"/>
          <p:cNvSpPr>
            <a:spLocks noChangeArrowheads="1"/>
          </p:cNvSpPr>
          <p:nvPr/>
        </p:nvSpPr>
        <p:spPr bwMode="auto">
          <a:xfrm>
            <a:off x="4859338" y="1947863"/>
            <a:ext cx="3582987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Герой Советского Союза — высшая степень отличия СССР. Почётное звание, которого удостаивали за совершение подвига или выдающихся заслуг во время боевых действий, а также, в виде исключения, и в мирное время.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Дополнительный знак отличия для Героя Советского Союза — медаль «Золотая Звезда.»</a:t>
            </a:r>
          </a:p>
        </p:txBody>
      </p:sp>
      <p:pic>
        <p:nvPicPr>
          <p:cNvPr id="10247" name="Picture 6" descr="C:\Users\Админ\Desktop\Мамка\презентация про героев\supergeroj-v-krasnom-kostjume-g-georgievsk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2275" y="1520825"/>
            <a:ext cx="223202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-100013"/>
            <a:ext cx="9144000" cy="6869113"/>
          </a:xfrm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3492500" y="1023938"/>
            <a:ext cx="22828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Марат Казей</a:t>
            </a: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1765300"/>
            <a:ext cx="328612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4030663" y="1582738"/>
            <a:ext cx="4789487" cy="597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Родился 29 октября 1929 года в белорусской деревне Станьково. Осенью 1941 года Марату уже не пришлось идти в школу в пятый класс. Школьное здание фашисты превратили в свою казарму. Враг лютовал.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  За связь с партизанами была схвачена его мама Анна Александровна Казей, и вскоре Марат узнал, что ее повесили в Минске. Гневом и ненавистью к врагу наполнилось сердце мальчика. Вместе с сестрой, комсомолкой Адой,  Марат Казей ушел к партизанам в Станьковский лес.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Он стал разведчиком в штабе партизанской бригады. Проникал во вражеские гарнизоны и доставлял командованию ценные сведения. Используя эти данные, партизаны разработали дерзкую операцию и разгромили фашистский гарнизон в городе Дзержинске...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    Марат участвовал в боях и неизменно проявлял отвагу, бесстрашие, вместе с опытными подрывниками минировал железную дорогу.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    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r>
              <a:rPr lang="ru-RU" sz="1400">
                <a:latin typeface="Times New Roman" pitchFamily="18" charset="0"/>
                <a:cs typeface="Times New Roman" pitchFamily="18" charset="0"/>
              </a:rPr>
              <a:t>    За мужество и отвагу  Марат Казей был удостоен звания Героя Советского Союза. В городе Минске поставлен памятник юному герою. </a:t>
            </a:r>
            <a:br>
              <a:rPr lang="ru-RU" sz="1400">
                <a:latin typeface="Times New Roman" pitchFamily="18" charset="0"/>
                <a:cs typeface="Times New Roman" pitchFamily="18" charset="0"/>
              </a:rPr>
            </a:b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-100013"/>
            <a:ext cx="8229600" cy="714376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3635375" y="476250"/>
            <a:ext cx="550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  </a:t>
            </a:r>
            <a:endParaRPr lang="ru-RU">
              <a:latin typeface="Calibri" pitchFamily="34" charset="0"/>
            </a:endParaRPr>
          </a:p>
        </p:txBody>
      </p:sp>
      <p:pic>
        <p:nvPicPr>
          <p:cNvPr id="12292" name="Picture 2" descr="C:\Users\Админ\Desktop\Мамка\презентация про героев\PomnimSlideMin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0001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2"/>
          <p:cNvSpPr>
            <a:spLocks noChangeArrowheads="1"/>
          </p:cNvSpPr>
          <p:nvPr/>
        </p:nvSpPr>
        <p:spPr bwMode="auto">
          <a:xfrm>
            <a:off x="3635375" y="1038225"/>
            <a:ext cx="20986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Валя Котик</a:t>
            </a:r>
          </a:p>
        </p:txBody>
      </p:sp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1550988"/>
            <a:ext cx="3335337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Прямоугольник 3"/>
          <p:cNvSpPr>
            <a:spLocks noChangeArrowheads="1"/>
          </p:cNvSpPr>
          <p:nvPr/>
        </p:nvSpPr>
        <p:spPr bwMode="auto">
          <a:xfrm>
            <a:off x="4211638" y="1550988"/>
            <a:ext cx="4572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Родился в1930 году в  украинском селе Хмелёвка в крестьянской семье.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К началу войны он только перешёл в 6 класс.     Осенью 1941 года вместе с товарищами убил главу полевой жандармерии близ г. Шепетовки, швырнув гранату в машину, в которой тот ехал. С 1942 года был связным шепетовской подпольной организации, затем участвовал в боях. С августа 1943 года в партизанском отряде имени Кармелюка, был дважды ранен. В октябре 1943 года он обнаружил подземный телефонный кабель, который вскоре был подорван. Связь захватчиков со ставкой Гитлера в Варшаве прекратилась. Внёс он также свой вклад в подрыв шести железнодорожных эшелонов и склада.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29 октября 1943 года, будучи в дозоре, заметил карателей, собиравшихся устроить облаву на отряд. Убив офицера, он поднял тревогу, и, благодаря его действиям, партизаны успели дать отпор врагу.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В бою за город Изяслав в Хмельницкой области 16 февраля 1944 года был смертельно ранен и на следующий день скончался. Похоронен в центре парка города Шепетовка. В 1958 году Вале посмертно присвоено звание Героя Советского Союза.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15875" y="-23813"/>
            <a:ext cx="9144000" cy="6788151"/>
          </a:xfrm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3492500" y="1125538"/>
            <a:ext cx="2127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Лёня Голиков</a:t>
            </a:r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5013" y="1598613"/>
            <a:ext cx="2728912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3779838" y="1585913"/>
            <a:ext cx="5040312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Родился 17 июня 1926г. в деревне Лукино Новгородской области в семье рабочего.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Окончил 5 классов. Работал на фанерном заводе № 2 посёлка Парфино.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Бригадный разведчик 67 отряда четвёртой ленинградской партизанской бригады, действовавшей на территории Новгородской и Псковской областей. Участвовал в 27 боевых операциях. 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Всего им уничтожено: 78 немцев, два железнодорожных и 12 шоссейных мостов, два фуражных склада и 10 автомашин с боеприпасами. Сопровождал обоз с продовольствием (250 подвод) в блокадный Ленинград. За доблесть и отвагу награждён орденами Ленина, Отечественной войны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степени, медалями «За Отвагу» и Партизану Отечественной войны II степени.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13 августа 1942 года гранатой подорвал легковую машину, в которой находился немецкий генерал-майор  Рихард фон Виртц. В штаб бригады разведчик доставил портфель с документами. В их числе были чертежи и описание новых образцов немецких мин и другие важные бумаги военного характера. Представлен к званию Герой Советского Союза.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24 января 1943 года в неравном бою в селе Острая Лука Псковской области Леонид Голиков погиб.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503</TotalTime>
  <Words>621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Урок мужества:</vt:lpstr>
      <vt:lpstr>Слайд 2</vt:lpstr>
      <vt:lpstr>Слайд 3</vt:lpstr>
      <vt:lpstr>Слайд 4</vt:lpstr>
      <vt:lpstr>Слайд 5</vt:lpstr>
      <vt:lpstr>Слайд 6</vt:lpstr>
      <vt:lpstr>Слайд 7</vt:lpstr>
      <vt:lpstr>5</vt:lpstr>
      <vt:lpstr>Слайд 9</vt:lpstr>
      <vt:lpstr>Слайд 10</vt:lpstr>
      <vt:lpstr>Слайд 11</vt:lpstr>
      <vt:lpstr>Помнить их имена…</vt:lpstr>
    </vt:vector>
  </TitlesOfParts>
  <Company>МОУ СОШ с.Бобино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Юные герои</dc:title>
  <dc:creator>Игорь Витальевич Олин</dc:creator>
  <cp:lastModifiedBy>Админ</cp:lastModifiedBy>
  <cp:revision>91</cp:revision>
  <dcterms:created xsi:type="dcterms:W3CDTF">2012-02-25T04:13:37Z</dcterms:created>
  <dcterms:modified xsi:type="dcterms:W3CDTF">2021-04-13T05:08:40Z</dcterms:modified>
</cp:coreProperties>
</file>